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cher, Johanna" initials="JJ" lastIdx="1" clrIdx="0">
    <p:extLst>
      <p:ext uri="{19B8F6BF-5375-455C-9EA6-DF929625EA0E}">
        <p15:presenceInfo xmlns:p15="http://schemas.microsoft.com/office/powerpoint/2012/main" userId="S-1-5-21-695230719-2076517378-1542849698-120508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9AB6A2-C459-4133-BCE1-374007871F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B8B3A61-E729-41F6-8187-F1B6DD754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CC3CAAF-F664-4084-A655-32FE65EF6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382EB-6590-43BE-8B5B-AE56C4958232}" type="datetimeFigureOut">
              <a:rPr lang="de-DE" smtClean="0"/>
              <a:t>11.07.2018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1F88785-6985-4608-866E-31370CCCDA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7E36193-08C5-42D5-AF79-18059D76D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2CB1B-0028-4394-98B8-5E647D591D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4448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826FF3-9214-43F7-AFFC-9A57641A7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DFA1ACC-D902-47B8-A7F3-BF7497209B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941ED9A-CCE9-4BA9-98CC-D9A2EB232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382EB-6590-43BE-8B5B-AE56C4958232}" type="datetimeFigureOut">
              <a:rPr lang="de-DE" smtClean="0"/>
              <a:t>11.07.2018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88BAB5F-9221-4FAC-BD9A-637539724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233093D-FC4C-4343-995E-041C5D562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2CB1B-0028-4394-98B8-5E647D591D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8993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053617A5-B843-484B-9ED9-D2FD47DEA18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B9E2D2E-857C-45B3-9DF9-6B9892D852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4BB9BC2-30F3-4249-AE96-850DA5783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382EB-6590-43BE-8B5B-AE56C4958232}" type="datetimeFigureOut">
              <a:rPr lang="de-DE" smtClean="0"/>
              <a:t>11.07.2018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629A542-B081-4CF9-B3BC-02C4D9002C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BFB83EE-EEF4-4AB0-9F78-2C1C4D79E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2CB1B-0028-4394-98B8-5E647D591D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9157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543E6C-8B80-4016-B5D3-75F50079D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621DF90-7B85-4A04-9413-72514119FF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23E7F9E-260D-490E-979E-A35D7E35E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382EB-6590-43BE-8B5B-AE56C4958232}" type="datetimeFigureOut">
              <a:rPr lang="de-DE" smtClean="0"/>
              <a:t>11.07.2018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2440C98-AC66-46D5-9A3F-A86C373A8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0B09CC-432B-4793-903C-65BF3FBEC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2CB1B-0028-4394-98B8-5E647D591D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1252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8A9862-EA67-4731-A9AD-70147748AD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275D9A1-E12E-4DF1-B11C-28AB1E048D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2B69A4D-5C4A-40C7-8DF0-6E5F4D0A1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382EB-6590-43BE-8B5B-AE56C4958232}" type="datetimeFigureOut">
              <a:rPr lang="de-DE" smtClean="0"/>
              <a:t>11.07.2018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DED5BFF-83F8-4303-8110-9FE8881E7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DCF510F-87B0-4754-8858-29E08679E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2CB1B-0028-4394-98B8-5E647D591D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8986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2C7743-1358-4DE5-9802-EA6EBF0CE3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D8BF406-2E85-4066-B338-4A3F35E2FD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C6A1C33-A93A-43CC-AC3B-A8AD8AB196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C64A4A6-BA3C-4E5D-9C26-7A9CAA8BE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382EB-6590-43BE-8B5B-AE56C4958232}" type="datetimeFigureOut">
              <a:rPr lang="de-DE" smtClean="0"/>
              <a:t>11.07.2018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6798A41-6DF3-45A6-BBCD-0971D7193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B19E53B-3651-4F52-958B-043DD323F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2CB1B-0028-4394-98B8-5E647D591D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8687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1CA0E2-8F4C-4A67-BAEE-F7D439C56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FD3C6B2-1F5E-4435-97ED-AC8B5B1CFD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58B232A-3B0D-4BA3-AAAC-976A19FB81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619A3E1-32DC-4407-9DDA-35DD533E5B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AF399CA-2AEE-4913-BB04-9FE387832D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91A6A41-AFB0-4F9C-97A6-C049A723E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382EB-6590-43BE-8B5B-AE56C4958232}" type="datetimeFigureOut">
              <a:rPr lang="de-DE" smtClean="0"/>
              <a:t>11.07.2018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273A6567-A0EB-4516-BBD1-75757C45B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C5AA0BC-C4CE-462A-824A-EA4F1ABB3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2CB1B-0028-4394-98B8-5E647D591D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7207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F8842E-EF8D-4AB1-86B5-6DBDE75D7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DAABA45-CC26-4F9C-9046-AE90E5A3A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382EB-6590-43BE-8B5B-AE56C4958232}" type="datetimeFigureOut">
              <a:rPr lang="de-DE" smtClean="0"/>
              <a:t>11.07.2018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092DD73-11DE-4906-AF71-F2CEF17A1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546E2B1-1248-4C5A-A15C-C2D351262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2CB1B-0028-4394-98B8-5E647D591D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2359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E1A8003-8D2A-4324-BB26-6B186C432D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382EB-6590-43BE-8B5B-AE56C4958232}" type="datetimeFigureOut">
              <a:rPr lang="de-DE" smtClean="0"/>
              <a:t>11.07.2018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FB8DB16-4D53-44AD-8C18-C0CA75969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53BA256-B0C8-43D0-B2BF-3967FC8CE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2CB1B-0028-4394-98B8-5E647D591D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2132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D99759-9F82-47D6-80D4-F8B744BEA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A6C3F04-A458-46E7-B53E-6269DDECBA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9559D2F-8E1E-4F2B-BB89-5DC7AD85DE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2F97F1F-1275-485A-83FF-2261B3D0E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382EB-6590-43BE-8B5B-AE56C4958232}" type="datetimeFigureOut">
              <a:rPr lang="de-DE" smtClean="0"/>
              <a:t>11.07.2018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9438C3A-BAE6-4968-A7DC-C509793F4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0B5D8E4-75F8-484E-BCE7-B283884DB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2CB1B-0028-4394-98B8-5E647D591D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0935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F7D00D-7705-4EB6-886C-3F5B5900D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26F75A2-3CE9-4FBC-BBBF-1E361B2BC7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F6F9601-58F4-47BF-B28D-26F71D64B5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4593D8B-F86D-46E0-9777-7FCD4CC20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382EB-6590-43BE-8B5B-AE56C4958232}" type="datetimeFigureOut">
              <a:rPr lang="de-DE" smtClean="0"/>
              <a:t>11.07.2018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18EED07-4D13-4CED-B90B-AEBBB4632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858B689-8CF9-43DD-8908-E754E950B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2CB1B-0028-4394-98B8-5E647D591D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9990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832B96E-9A75-4CB5-9B2E-140158CBFA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2247B8C-7EBF-49B9-87FE-FA341518EB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6B7F775-DAC9-42B0-93A6-54EBAF7B88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C382EB-6590-43BE-8B5B-AE56C4958232}" type="datetimeFigureOut">
              <a:rPr lang="de-DE" smtClean="0"/>
              <a:t>11.07.2018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A2C6E11-15E9-4364-8227-BB467E2722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ABFAAED-2DA7-476A-9BEB-58797F2C6E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2CB1B-0028-4394-98B8-5E647D591D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4563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4EA7D9-986E-40BC-A98E-681E1E478E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FB9C565-BBCB-4072-9E14-50DD13471D4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DDD93EA-CDBE-4859-A70B-4CBA156AAE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90" b="9539"/>
          <a:stretch/>
        </p:blipFill>
        <p:spPr>
          <a:xfrm>
            <a:off x="1" y="287735"/>
            <a:ext cx="12191999" cy="6168887"/>
          </a:xfrm>
          <a:prstGeom prst="rect">
            <a:avLst/>
          </a:prstGeom>
        </p:spPr>
      </p:pic>
      <p:sp>
        <p:nvSpPr>
          <p:cNvPr id="7" name="Ellipse 6">
            <a:extLst>
              <a:ext uri="{FF2B5EF4-FFF2-40B4-BE49-F238E27FC236}">
                <a16:creationId xmlns:a16="http://schemas.microsoft.com/office/drawing/2014/main" id="{5F977DF6-8100-48EE-867B-E346CCBB8DCD}"/>
              </a:ext>
            </a:extLst>
          </p:cNvPr>
          <p:cNvSpPr/>
          <p:nvPr/>
        </p:nvSpPr>
        <p:spPr>
          <a:xfrm flipH="1">
            <a:off x="6248398" y="3587100"/>
            <a:ext cx="92766" cy="9276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4D04F183-6573-433E-BA57-C3F48EA6B66E}"/>
              </a:ext>
            </a:extLst>
          </p:cNvPr>
          <p:cNvSpPr/>
          <p:nvPr/>
        </p:nvSpPr>
        <p:spPr>
          <a:xfrm>
            <a:off x="6228522" y="3737113"/>
            <a:ext cx="205408" cy="2786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E7270DE0-DFBD-4F5A-AE1A-CF373308F74E}"/>
              </a:ext>
            </a:extLst>
          </p:cNvPr>
          <p:cNvSpPr/>
          <p:nvPr/>
        </p:nvSpPr>
        <p:spPr>
          <a:xfrm>
            <a:off x="6500194" y="3902764"/>
            <a:ext cx="92766" cy="1085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D1753639-1C76-4E48-94AA-D3B6546F9458}"/>
              </a:ext>
            </a:extLst>
          </p:cNvPr>
          <p:cNvSpPr/>
          <p:nvPr/>
        </p:nvSpPr>
        <p:spPr>
          <a:xfrm>
            <a:off x="6274902" y="4054318"/>
            <a:ext cx="298177" cy="3754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17B56442-2C83-4F18-AD2B-B166DDEE6039}"/>
              </a:ext>
            </a:extLst>
          </p:cNvPr>
          <p:cNvSpPr/>
          <p:nvPr/>
        </p:nvSpPr>
        <p:spPr>
          <a:xfrm>
            <a:off x="6480313" y="4590541"/>
            <a:ext cx="92766" cy="1085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7329DD1B-51FD-45D2-9B68-D52BD744DAEC}"/>
              </a:ext>
            </a:extLst>
          </p:cNvPr>
          <p:cNvSpPr/>
          <p:nvPr/>
        </p:nvSpPr>
        <p:spPr>
          <a:xfrm>
            <a:off x="5989978" y="4028469"/>
            <a:ext cx="92766" cy="1085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E8FE1134-08D2-40DB-8DF3-E1D300BAF207}"/>
              </a:ext>
            </a:extLst>
          </p:cNvPr>
          <p:cNvSpPr/>
          <p:nvPr/>
        </p:nvSpPr>
        <p:spPr>
          <a:xfrm>
            <a:off x="4929809" y="2479019"/>
            <a:ext cx="92766" cy="1085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EE6318B5-EBAB-4ECF-82B3-57E391E2F2B9}"/>
              </a:ext>
            </a:extLst>
          </p:cNvPr>
          <p:cNvSpPr/>
          <p:nvPr/>
        </p:nvSpPr>
        <p:spPr>
          <a:xfrm>
            <a:off x="5943595" y="1864311"/>
            <a:ext cx="92766" cy="1085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0E7A5C5A-DF20-45B7-B3A9-A3D29D65B930}"/>
              </a:ext>
            </a:extLst>
          </p:cNvPr>
          <p:cNvSpPr/>
          <p:nvPr/>
        </p:nvSpPr>
        <p:spPr>
          <a:xfrm>
            <a:off x="5724939" y="1972882"/>
            <a:ext cx="92766" cy="1085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E43D3FAF-3A1D-4A3D-A1C3-141C90BF1FCB}"/>
              </a:ext>
            </a:extLst>
          </p:cNvPr>
          <p:cNvSpPr/>
          <p:nvPr/>
        </p:nvSpPr>
        <p:spPr>
          <a:xfrm>
            <a:off x="3326296" y="4462006"/>
            <a:ext cx="92766" cy="1085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Ellipse 36">
            <a:extLst>
              <a:ext uri="{FF2B5EF4-FFF2-40B4-BE49-F238E27FC236}">
                <a16:creationId xmlns:a16="http://schemas.microsoft.com/office/drawing/2014/main" id="{5C797375-BB56-4A5C-86AD-8FB4F7C1566D}"/>
              </a:ext>
            </a:extLst>
          </p:cNvPr>
          <p:cNvSpPr/>
          <p:nvPr/>
        </p:nvSpPr>
        <p:spPr>
          <a:xfrm>
            <a:off x="2690191" y="4978456"/>
            <a:ext cx="92766" cy="1085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E792FD8C-00BC-424D-B0E6-451A5F3180BA}"/>
              </a:ext>
            </a:extLst>
          </p:cNvPr>
          <p:cNvSpPr/>
          <p:nvPr/>
        </p:nvSpPr>
        <p:spPr>
          <a:xfrm>
            <a:off x="2782957" y="4699112"/>
            <a:ext cx="92766" cy="1085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Ellipse 38">
            <a:extLst>
              <a:ext uri="{FF2B5EF4-FFF2-40B4-BE49-F238E27FC236}">
                <a16:creationId xmlns:a16="http://schemas.microsoft.com/office/drawing/2014/main" id="{A99CE861-A592-47B1-9E3C-C84B9ED2508C}"/>
              </a:ext>
            </a:extLst>
          </p:cNvPr>
          <p:cNvSpPr/>
          <p:nvPr/>
        </p:nvSpPr>
        <p:spPr>
          <a:xfrm>
            <a:off x="2319130" y="4344591"/>
            <a:ext cx="185536" cy="14964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Ellipse 40">
            <a:extLst>
              <a:ext uri="{FF2B5EF4-FFF2-40B4-BE49-F238E27FC236}">
                <a16:creationId xmlns:a16="http://schemas.microsoft.com/office/drawing/2014/main" id="{2A834F5F-E697-4B76-BC06-612991AC40B3}"/>
              </a:ext>
            </a:extLst>
          </p:cNvPr>
          <p:cNvSpPr/>
          <p:nvPr/>
        </p:nvSpPr>
        <p:spPr>
          <a:xfrm>
            <a:off x="2445035" y="3794193"/>
            <a:ext cx="92766" cy="1085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59CA228B-4A73-4C05-955E-256D83D9F14C}"/>
              </a:ext>
            </a:extLst>
          </p:cNvPr>
          <p:cNvSpPr/>
          <p:nvPr/>
        </p:nvSpPr>
        <p:spPr>
          <a:xfrm>
            <a:off x="7924800" y="2958963"/>
            <a:ext cx="92766" cy="1085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E317010E-509D-42EA-8D3C-1BB847566DF4}"/>
              </a:ext>
            </a:extLst>
          </p:cNvPr>
          <p:cNvSpPr/>
          <p:nvPr/>
        </p:nvSpPr>
        <p:spPr>
          <a:xfrm>
            <a:off x="8289225" y="2561242"/>
            <a:ext cx="92766" cy="1085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1DF33782-0C73-45CC-8DA0-ED137690084D}"/>
              </a:ext>
            </a:extLst>
          </p:cNvPr>
          <p:cNvSpPr/>
          <p:nvPr/>
        </p:nvSpPr>
        <p:spPr>
          <a:xfrm>
            <a:off x="8534400" y="2958962"/>
            <a:ext cx="92766" cy="1085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8283F831-C570-4F20-9FA0-5AAD95BAFBC1}"/>
              </a:ext>
            </a:extLst>
          </p:cNvPr>
          <p:cNvSpPr/>
          <p:nvPr/>
        </p:nvSpPr>
        <p:spPr>
          <a:xfrm>
            <a:off x="6606211" y="2424733"/>
            <a:ext cx="92766" cy="1085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Ellipse 48">
            <a:extLst>
              <a:ext uri="{FF2B5EF4-FFF2-40B4-BE49-F238E27FC236}">
                <a16:creationId xmlns:a16="http://schemas.microsoft.com/office/drawing/2014/main" id="{B3223521-512C-45A7-A51C-587D11B5FEEA}"/>
              </a:ext>
            </a:extLst>
          </p:cNvPr>
          <p:cNvSpPr/>
          <p:nvPr/>
        </p:nvSpPr>
        <p:spPr>
          <a:xfrm>
            <a:off x="6394175" y="2403216"/>
            <a:ext cx="92766" cy="1085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122A149C-52EE-4AF3-9F45-40F844D751DB}"/>
              </a:ext>
            </a:extLst>
          </p:cNvPr>
          <p:cNvSpPr/>
          <p:nvPr/>
        </p:nvSpPr>
        <p:spPr>
          <a:xfrm>
            <a:off x="2199862" y="3902764"/>
            <a:ext cx="225292" cy="2214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" name="Ellipse 52">
            <a:extLst>
              <a:ext uri="{FF2B5EF4-FFF2-40B4-BE49-F238E27FC236}">
                <a16:creationId xmlns:a16="http://schemas.microsoft.com/office/drawing/2014/main" id="{E7F1C2E4-FC81-4594-968A-686E8A8E8599}"/>
              </a:ext>
            </a:extLst>
          </p:cNvPr>
          <p:cNvSpPr/>
          <p:nvPr/>
        </p:nvSpPr>
        <p:spPr>
          <a:xfrm>
            <a:off x="7974499" y="2563657"/>
            <a:ext cx="205408" cy="2786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Ellipse 53">
            <a:extLst>
              <a:ext uri="{FF2B5EF4-FFF2-40B4-BE49-F238E27FC236}">
                <a16:creationId xmlns:a16="http://schemas.microsoft.com/office/drawing/2014/main" id="{948FD26C-0BC7-488C-A27D-C38FA4E42EA6}"/>
              </a:ext>
            </a:extLst>
          </p:cNvPr>
          <p:cNvSpPr/>
          <p:nvPr/>
        </p:nvSpPr>
        <p:spPr>
          <a:xfrm>
            <a:off x="6533332" y="3491544"/>
            <a:ext cx="205416" cy="21348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Ellipse 54">
            <a:extLst>
              <a:ext uri="{FF2B5EF4-FFF2-40B4-BE49-F238E27FC236}">
                <a16:creationId xmlns:a16="http://schemas.microsoft.com/office/drawing/2014/main" id="{494A6DAC-B6E6-4067-8339-5369CB3BBFD6}"/>
              </a:ext>
            </a:extLst>
          </p:cNvPr>
          <p:cNvSpPr/>
          <p:nvPr/>
        </p:nvSpPr>
        <p:spPr>
          <a:xfrm>
            <a:off x="5002698" y="3303947"/>
            <a:ext cx="205416" cy="21348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Ellipse 55">
            <a:extLst>
              <a:ext uri="{FF2B5EF4-FFF2-40B4-BE49-F238E27FC236}">
                <a16:creationId xmlns:a16="http://schemas.microsoft.com/office/drawing/2014/main" id="{BE2862BC-9091-4CBE-A797-79425771D07B}"/>
              </a:ext>
            </a:extLst>
          </p:cNvPr>
          <p:cNvSpPr/>
          <p:nvPr/>
        </p:nvSpPr>
        <p:spPr>
          <a:xfrm>
            <a:off x="6308035" y="2490648"/>
            <a:ext cx="185536" cy="14964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Ellipse 56">
            <a:extLst>
              <a:ext uri="{FF2B5EF4-FFF2-40B4-BE49-F238E27FC236}">
                <a16:creationId xmlns:a16="http://schemas.microsoft.com/office/drawing/2014/main" id="{DD4D7279-5005-471E-BE9A-979FF3B4A546}"/>
              </a:ext>
            </a:extLst>
          </p:cNvPr>
          <p:cNvSpPr/>
          <p:nvPr/>
        </p:nvSpPr>
        <p:spPr>
          <a:xfrm>
            <a:off x="5115346" y="3416723"/>
            <a:ext cx="185536" cy="14964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Ellipse 57">
            <a:extLst>
              <a:ext uri="{FF2B5EF4-FFF2-40B4-BE49-F238E27FC236}">
                <a16:creationId xmlns:a16="http://schemas.microsoft.com/office/drawing/2014/main" id="{A9095CAE-A262-4498-8F84-EC813C1E36BB}"/>
              </a:ext>
            </a:extLst>
          </p:cNvPr>
          <p:cNvSpPr/>
          <p:nvPr/>
        </p:nvSpPr>
        <p:spPr>
          <a:xfrm>
            <a:off x="8686812" y="3154306"/>
            <a:ext cx="185536" cy="14964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B699CB77-676E-46AC-9215-1C3D1A241CB3}"/>
              </a:ext>
            </a:extLst>
          </p:cNvPr>
          <p:cNvCxnSpPr>
            <a:cxnSpLocks/>
            <a:stCxn id="57" idx="5"/>
          </p:cNvCxnSpPr>
          <p:nvPr/>
        </p:nvCxnSpPr>
        <p:spPr>
          <a:xfrm flipH="1" flipV="1">
            <a:off x="3859695" y="3056090"/>
            <a:ext cx="1414016" cy="4883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C08C6E67-4E3A-46CF-B850-0156D8A3409D}"/>
              </a:ext>
            </a:extLst>
          </p:cNvPr>
          <p:cNvCxnSpPr>
            <a:cxnSpLocks/>
            <a:stCxn id="53" idx="0"/>
          </p:cNvCxnSpPr>
          <p:nvPr/>
        </p:nvCxnSpPr>
        <p:spPr>
          <a:xfrm>
            <a:off x="8077203" y="2563657"/>
            <a:ext cx="649364" cy="17950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18">
            <a:extLst>
              <a:ext uri="{FF2B5EF4-FFF2-40B4-BE49-F238E27FC236}">
                <a16:creationId xmlns:a16="http://schemas.microsoft.com/office/drawing/2014/main" id="{C9DFCF80-ECCD-4924-879F-3ABC69240E06}"/>
              </a:ext>
            </a:extLst>
          </p:cNvPr>
          <p:cNvSpPr txBox="1"/>
          <p:nvPr/>
        </p:nvSpPr>
        <p:spPr>
          <a:xfrm>
            <a:off x="3510757" y="2761924"/>
            <a:ext cx="1113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Benin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065CD179-2645-4298-B5FD-9C5D25C5CBEC}"/>
              </a:ext>
            </a:extLst>
          </p:cNvPr>
          <p:cNvSpPr txBox="1"/>
          <p:nvPr/>
        </p:nvSpPr>
        <p:spPr>
          <a:xfrm>
            <a:off x="8327326" y="4301089"/>
            <a:ext cx="1000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Nepal</a:t>
            </a:r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9CA8493F-CAAA-486D-B38B-0BEFF7F34225}"/>
              </a:ext>
            </a:extLst>
          </p:cNvPr>
          <p:cNvCxnSpPr>
            <a:cxnSpLocks/>
            <a:stCxn id="49" idx="7"/>
          </p:cNvCxnSpPr>
          <p:nvPr/>
        </p:nvCxnSpPr>
        <p:spPr>
          <a:xfrm flipV="1">
            <a:off x="6473356" y="516840"/>
            <a:ext cx="1504455" cy="19022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r Verbinder 60">
            <a:extLst>
              <a:ext uri="{FF2B5EF4-FFF2-40B4-BE49-F238E27FC236}">
                <a16:creationId xmlns:a16="http://schemas.microsoft.com/office/drawing/2014/main" id="{121A1FF0-1353-496F-8074-24B459247234}"/>
              </a:ext>
            </a:extLst>
          </p:cNvPr>
          <p:cNvCxnSpPr>
            <a:cxnSpLocks/>
            <a:stCxn id="56" idx="5"/>
          </p:cNvCxnSpPr>
          <p:nvPr/>
        </p:nvCxnSpPr>
        <p:spPr>
          <a:xfrm>
            <a:off x="6466400" y="2618375"/>
            <a:ext cx="769287" cy="792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feld 61">
            <a:extLst>
              <a:ext uri="{FF2B5EF4-FFF2-40B4-BE49-F238E27FC236}">
                <a16:creationId xmlns:a16="http://schemas.microsoft.com/office/drawing/2014/main" id="{A640B38A-84B7-49E4-9FF9-038AB78D3D67}"/>
              </a:ext>
            </a:extLst>
          </p:cNvPr>
          <p:cNvSpPr txBox="1"/>
          <p:nvPr/>
        </p:nvSpPr>
        <p:spPr>
          <a:xfrm>
            <a:off x="7586698" y="220471"/>
            <a:ext cx="1474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Libano</a:t>
            </a:r>
            <a:endParaRPr lang="de-DE" dirty="0"/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453F42A1-00B0-4885-98FD-5B72FD4A8D1E}"/>
              </a:ext>
            </a:extLst>
          </p:cNvPr>
          <p:cNvSpPr txBox="1"/>
          <p:nvPr/>
        </p:nvSpPr>
        <p:spPr>
          <a:xfrm>
            <a:off x="6924129" y="3353498"/>
            <a:ext cx="1040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Palestina</a:t>
            </a:r>
            <a:endParaRPr lang="de-DE" dirty="0"/>
          </a:p>
        </p:txBody>
      </p:sp>
      <p:cxnSp>
        <p:nvCxnSpPr>
          <p:cNvPr id="65" name="Gerader Verbinder 64">
            <a:extLst>
              <a:ext uri="{FF2B5EF4-FFF2-40B4-BE49-F238E27FC236}">
                <a16:creationId xmlns:a16="http://schemas.microsoft.com/office/drawing/2014/main" id="{9A0CFCEF-8788-4A73-80E9-02D90CC3D30C}"/>
              </a:ext>
            </a:extLst>
          </p:cNvPr>
          <p:cNvCxnSpPr>
            <a:cxnSpLocks/>
            <a:stCxn id="35" idx="0"/>
          </p:cNvCxnSpPr>
          <p:nvPr/>
        </p:nvCxnSpPr>
        <p:spPr>
          <a:xfrm flipH="1" flipV="1">
            <a:off x="5446644" y="821636"/>
            <a:ext cx="324678" cy="11512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feld 67">
            <a:extLst>
              <a:ext uri="{FF2B5EF4-FFF2-40B4-BE49-F238E27FC236}">
                <a16:creationId xmlns:a16="http://schemas.microsoft.com/office/drawing/2014/main" id="{AD5B667F-FD74-4BBD-B5FA-9C90FF349B1C}"/>
              </a:ext>
            </a:extLst>
          </p:cNvPr>
          <p:cNvSpPr txBox="1"/>
          <p:nvPr/>
        </p:nvSpPr>
        <p:spPr>
          <a:xfrm>
            <a:off x="4906392" y="234427"/>
            <a:ext cx="1470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Bosnia</a:t>
            </a:r>
            <a:r>
              <a:rPr lang="de-DE" dirty="0"/>
              <a:t> e </a:t>
            </a:r>
            <a:r>
              <a:rPr lang="de-DE" dirty="0" err="1"/>
              <a:t>Erzegovina</a:t>
            </a:r>
            <a:endParaRPr lang="de-DE" dirty="0"/>
          </a:p>
        </p:txBody>
      </p:sp>
      <p:cxnSp>
        <p:nvCxnSpPr>
          <p:cNvPr id="70" name="Gerader Verbinder 69">
            <a:extLst>
              <a:ext uri="{FF2B5EF4-FFF2-40B4-BE49-F238E27FC236}">
                <a16:creationId xmlns:a16="http://schemas.microsoft.com/office/drawing/2014/main" id="{4477E88D-6C20-4204-9E32-4F0FC4ED85D8}"/>
              </a:ext>
            </a:extLst>
          </p:cNvPr>
          <p:cNvCxnSpPr>
            <a:cxnSpLocks/>
          </p:cNvCxnSpPr>
          <p:nvPr/>
        </p:nvCxnSpPr>
        <p:spPr>
          <a:xfrm flipV="1">
            <a:off x="8342261" y="653437"/>
            <a:ext cx="818499" cy="19310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feld 71">
            <a:extLst>
              <a:ext uri="{FF2B5EF4-FFF2-40B4-BE49-F238E27FC236}">
                <a16:creationId xmlns:a16="http://schemas.microsoft.com/office/drawing/2014/main" id="{F0D3476C-2BC0-424B-ACF2-135C839541F1}"/>
              </a:ext>
            </a:extLst>
          </p:cNvPr>
          <p:cNvSpPr txBox="1"/>
          <p:nvPr/>
        </p:nvSpPr>
        <p:spPr>
          <a:xfrm>
            <a:off x="8816236" y="378582"/>
            <a:ext cx="1451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Tibet</a:t>
            </a:r>
          </a:p>
        </p:txBody>
      </p:sp>
      <p:cxnSp>
        <p:nvCxnSpPr>
          <p:cNvPr id="74" name="Gerader Verbinder 73">
            <a:extLst>
              <a:ext uri="{FF2B5EF4-FFF2-40B4-BE49-F238E27FC236}">
                <a16:creationId xmlns:a16="http://schemas.microsoft.com/office/drawing/2014/main" id="{F2BE2DE4-D210-4393-BD91-EC62FF1D7E87}"/>
              </a:ext>
            </a:extLst>
          </p:cNvPr>
          <p:cNvCxnSpPr>
            <a:stCxn id="46" idx="2"/>
          </p:cNvCxnSpPr>
          <p:nvPr/>
        </p:nvCxnSpPr>
        <p:spPr>
          <a:xfrm flipV="1">
            <a:off x="8534400" y="1618975"/>
            <a:ext cx="2133600" cy="13942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Gerader Verbinder 75">
            <a:extLst>
              <a:ext uri="{FF2B5EF4-FFF2-40B4-BE49-F238E27FC236}">
                <a16:creationId xmlns:a16="http://schemas.microsoft.com/office/drawing/2014/main" id="{26A95BC3-43C5-40EB-85D6-B02EB0380136}"/>
              </a:ext>
            </a:extLst>
          </p:cNvPr>
          <p:cNvCxnSpPr>
            <a:stCxn id="58" idx="2"/>
          </p:cNvCxnSpPr>
          <p:nvPr/>
        </p:nvCxnSpPr>
        <p:spPr>
          <a:xfrm flipV="1">
            <a:off x="8686812" y="2561242"/>
            <a:ext cx="1729397" cy="6678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Gerader Verbinder 77">
            <a:extLst>
              <a:ext uri="{FF2B5EF4-FFF2-40B4-BE49-F238E27FC236}">
                <a16:creationId xmlns:a16="http://schemas.microsoft.com/office/drawing/2014/main" id="{C066757E-9FA4-448F-A292-9E56691AB68C}"/>
              </a:ext>
            </a:extLst>
          </p:cNvPr>
          <p:cNvCxnSpPr>
            <a:cxnSpLocks/>
          </p:cNvCxnSpPr>
          <p:nvPr/>
        </p:nvCxnSpPr>
        <p:spPr>
          <a:xfrm flipH="1">
            <a:off x="7847788" y="3013247"/>
            <a:ext cx="144097" cy="23366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rader Verbinder 80">
            <a:extLst>
              <a:ext uri="{FF2B5EF4-FFF2-40B4-BE49-F238E27FC236}">
                <a16:creationId xmlns:a16="http://schemas.microsoft.com/office/drawing/2014/main" id="{D38548AE-1ED6-49B9-8192-11F18767AA91}"/>
              </a:ext>
            </a:extLst>
          </p:cNvPr>
          <p:cNvCxnSpPr>
            <a:cxnSpLocks/>
            <a:stCxn id="33" idx="1"/>
          </p:cNvCxnSpPr>
          <p:nvPr/>
        </p:nvCxnSpPr>
        <p:spPr>
          <a:xfrm flipH="1" flipV="1">
            <a:off x="4479236" y="1864311"/>
            <a:ext cx="464158" cy="6306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Gerader Verbinder 84">
            <a:extLst>
              <a:ext uri="{FF2B5EF4-FFF2-40B4-BE49-F238E27FC236}">
                <a16:creationId xmlns:a16="http://schemas.microsoft.com/office/drawing/2014/main" id="{EC5E3EE0-71FC-4940-8E01-AB1ED124441B}"/>
              </a:ext>
            </a:extLst>
          </p:cNvPr>
          <p:cNvCxnSpPr>
            <a:cxnSpLocks/>
            <a:stCxn id="41" idx="7"/>
          </p:cNvCxnSpPr>
          <p:nvPr/>
        </p:nvCxnSpPr>
        <p:spPr>
          <a:xfrm flipV="1">
            <a:off x="2524216" y="2702975"/>
            <a:ext cx="305124" cy="11071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Gerader Verbinder 89">
            <a:extLst>
              <a:ext uri="{FF2B5EF4-FFF2-40B4-BE49-F238E27FC236}">
                <a16:creationId xmlns:a16="http://schemas.microsoft.com/office/drawing/2014/main" id="{4873E963-ABDB-4E36-B0AE-C32C0C1D7B81}"/>
              </a:ext>
            </a:extLst>
          </p:cNvPr>
          <p:cNvCxnSpPr>
            <a:cxnSpLocks/>
            <a:stCxn id="52" idx="5"/>
          </p:cNvCxnSpPr>
          <p:nvPr/>
        </p:nvCxnSpPr>
        <p:spPr>
          <a:xfrm flipH="1" flipV="1">
            <a:off x="1404731" y="3410691"/>
            <a:ext cx="987430" cy="6811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Gerader Verbinder 92">
            <a:extLst>
              <a:ext uri="{FF2B5EF4-FFF2-40B4-BE49-F238E27FC236}">
                <a16:creationId xmlns:a16="http://schemas.microsoft.com/office/drawing/2014/main" id="{76AF1A23-1763-4B84-A5E8-15681F8C6FA2}"/>
              </a:ext>
            </a:extLst>
          </p:cNvPr>
          <p:cNvCxnSpPr>
            <a:cxnSpLocks/>
            <a:stCxn id="39" idx="6"/>
          </p:cNvCxnSpPr>
          <p:nvPr/>
        </p:nvCxnSpPr>
        <p:spPr>
          <a:xfrm flipH="1" flipV="1">
            <a:off x="1285464" y="4181560"/>
            <a:ext cx="1219202" cy="2378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Gerader Verbinder 95">
            <a:extLst>
              <a:ext uri="{FF2B5EF4-FFF2-40B4-BE49-F238E27FC236}">
                <a16:creationId xmlns:a16="http://schemas.microsoft.com/office/drawing/2014/main" id="{1FDEC227-8759-4AC4-B1AA-32B21B848D74}"/>
              </a:ext>
            </a:extLst>
          </p:cNvPr>
          <p:cNvCxnSpPr>
            <a:stCxn id="38" idx="2"/>
          </p:cNvCxnSpPr>
          <p:nvPr/>
        </p:nvCxnSpPr>
        <p:spPr>
          <a:xfrm flipH="1">
            <a:off x="2014330" y="4753398"/>
            <a:ext cx="768627" cy="1670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Gerader Verbinder 98">
            <a:extLst>
              <a:ext uri="{FF2B5EF4-FFF2-40B4-BE49-F238E27FC236}">
                <a16:creationId xmlns:a16="http://schemas.microsoft.com/office/drawing/2014/main" id="{F22AEEDB-3ED4-4EA5-AEEB-B28123E7671C}"/>
              </a:ext>
            </a:extLst>
          </p:cNvPr>
          <p:cNvCxnSpPr>
            <a:cxnSpLocks/>
            <a:stCxn id="37" idx="3"/>
          </p:cNvCxnSpPr>
          <p:nvPr/>
        </p:nvCxnSpPr>
        <p:spPr>
          <a:xfrm flipH="1">
            <a:off x="2014332" y="5071127"/>
            <a:ext cx="689444" cy="5875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Gerader Verbinder 101">
            <a:extLst>
              <a:ext uri="{FF2B5EF4-FFF2-40B4-BE49-F238E27FC236}">
                <a16:creationId xmlns:a16="http://schemas.microsoft.com/office/drawing/2014/main" id="{A0D3BBFB-62D1-44E9-860C-AD8640863468}"/>
              </a:ext>
            </a:extLst>
          </p:cNvPr>
          <p:cNvCxnSpPr>
            <a:stCxn id="36" idx="1"/>
          </p:cNvCxnSpPr>
          <p:nvPr/>
        </p:nvCxnSpPr>
        <p:spPr>
          <a:xfrm>
            <a:off x="3339881" y="4477906"/>
            <a:ext cx="609267" cy="7798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feld 102">
            <a:extLst>
              <a:ext uri="{FF2B5EF4-FFF2-40B4-BE49-F238E27FC236}">
                <a16:creationId xmlns:a16="http://schemas.microsoft.com/office/drawing/2014/main" id="{E15B70BF-60F3-4284-9AC6-F08DBC0036BE}"/>
              </a:ext>
            </a:extLst>
          </p:cNvPr>
          <p:cNvSpPr txBox="1"/>
          <p:nvPr/>
        </p:nvSpPr>
        <p:spPr>
          <a:xfrm>
            <a:off x="2424088" y="2419116"/>
            <a:ext cx="1186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Colombia</a:t>
            </a:r>
          </a:p>
        </p:txBody>
      </p:sp>
      <p:sp>
        <p:nvSpPr>
          <p:cNvPr id="104" name="Textfeld 103">
            <a:extLst>
              <a:ext uri="{FF2B5EF4-FFF2-40B4-BE49-F238E27FC236}">
                <a16:creationId xmlns:a16="http://schemas.microsoft.com/office/drawing/2014/main" id="{A6D379A3-D969-4B68-B14A-4B60E8BFE626}"/>
              </a:ext>
            </a:extLst>
          </p:cNvPr>
          <p:cNvSpPr txBox="1"/>
          <p:nvPr/>
        </p:nvSpPr>
        <p:spPr>
          <a:xfrm>
            <a:off x="735631" y="3103123"/>
            <a:ext cx="1526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Ecuador</a:t>
            </a:r>
          </a:p>
        </p:txBody>
      </p:sp>
      <p:sp>
        <p:nvSpPr>
          <p:cNvPr id="105" name="Textfeld 104">
            <a:extLst>
              <a:ext uri="{FF2B5EF4-FFF2-40B4-BE49-F238E27FC236}">
                <a16:creationId xmlns:a16="http://schemas.microsoft.com/office/drawing/2014/main" id="{0AE3F0AE-6BD7-42B4-A84B-6356842AD7EB}"/>
              </a:ext>
            </a:extLst>
          </p:cNvPr>
          <p:cNvSpPr txBox="1"/>
          <p:nvPr/>
        </p:nvSpPr>
        <p:spPr>
          <a:xfrm>
            <a:off x="915457" y="3882277"/>
            <a:ext cx="1238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Peru</a:t>
            </a:r>
          </a:p>
        </p:txBody>
      </p:sp>
      <p:sp>
        <p:nvSpPr>
          <p:cNvPr id="106" name="Textfeld 105">
            <a:extLst>
              <a:ext uri="{FF2B5EF4-FFF2-40B4-BE49-F238E27FC236}">
                <a16:creationId xmlns:a16="http://schemas.microsoft.com/office/drawing/2014/main" id="{AB9BE20F-75DF-4C84-984E-BBDA493EDD19}"/>
              </a:ext>
            </a:extLst>
          </p:cNvPr>
          <p:cNvSpPr txBox="1"/>
          <p:nvPr/>
        </p:nvSpPr>
        <p:spPr>
          <a:xfrm>
            <a:off x="1300380" y="4705305"/>
            <a:ext cx="1284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Bolivia</a:t>
            </a:r>
            <a:endParaRPr lang="de-DE" dirty="0"/>
          </a:p>
        </p:txBody>
      </p:sp>
      <p:sp>
        <p:nvSpPr>
          <p:cNvPr id="107" name="Textfeld 106">
            <a:extLst>
              <a:ext uri="{FF2B5EF4-FFF2-40B4-BE49-F238E27FC236}">
                <a16:creationId xmlns:a16="http://schemas.microsoft.com/office/drawing/2014/main" id="{AB200205-6B6C-4287-8425-E06095488F87}"/>
              </a:ext>
            </a:extLst>
          </p:cNvPr>
          <p:cNvSpPr txBox="1"/>
          <p:nvPr/>
        </p:nvSpPr>
        <p:spPr>
          <a:xfrm>
            <a:off x="1652951" y="5606187"/>
            <a:ext cx="12192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Cile</a:t>
            </a:r>
            <a:endParaRPr lang="de-DE" dirty="0"/>
          </a:p>
        </p:txBody>
      </p:sp>
      <p:sp>
        <p:nvSpPr>
          <p:cNvPr id="108" name="Textfeld 107">
            <a:extLst>
              <a:ext uri="{FF2B5EF4-FFF2-40B4-BE49-F238E27FC236}">
                <a16:creationId xmlns:a16="http://schemas.microsoft.com/office/drawing/2014/main" id="{66B5BCA0-2860-4C7B-85BF-4EB3B7D80429}"/>
              </a:ext>
            </a:extLst>
          </p:cNvPr>
          <p:cNvSpPr txBox="1"/>
          <p:nvPr/>
        </p:nvSpPr>
        <p:spPr>
          <a:xfrm>
            <a:off x="3611207" y="5180236"/>
            <a:ext cx="1066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Brasile</a:t>
            </a:r>
          </a:p>
        </p:txBody>
      </p:sp>
      <p:sp>
        <p:nvSpPr>
          <p:cNvPr id="109" name="Textfeld 108">
            <a:extLst>
              <a:ext uri="{FF2B5EF4-FFF2-40B4-BE49-F238E27FC236}">
                <a16:creationId xmlns:a16="http://schemas.microsoft.com/office/drawing/2014/main" id="{36D8F0A7-0E9A-4966-BF9B-70C4A19096F1}"/>
              </a:ext>
            </a:extLst>
          </p:cNvPr>
          <p:cNvSpPr txBox="1"/>
          <p:nvPr/>
        </p:nvSpPr>
        <p:spPr>
          <a:xfrm>
            <a:off x="3949148" y="1566575"/>
            <a:ext cx="10734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Marocco</a:t>
            </a:r>
            <a:endParaRPr lang="de-DE" dirty="0"/>
          </a:p>
        </p:txBody>
      </p:sp>
      <p:sp>
        <p:nvSpPr>
          <p:cNvPr id="111" name="Textfeld 110">
            <a:extLst>
              <a:ext uri="{FF2B5EF4-FFF2-40B4-BE49-F238E27FC236}">
                <a16:creationId xmlns:a16="http://schemas.microsoft.com/office/drawing/2014/main" id="{6AF939AE-6437-4217-91A4-BEE286552CE5}"/>
              </a:ext>
            </a:extLst>
          </p:cNvPr>
          <p:cNvSpPr txBox="1"/>
          <p:nvPr/>
        </p:nvSpPr>
        <p:spPr>
          <a:xfrm>
            <a:off x="6397472" y="445002"/>
            <a:ext cx="1162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Romania</a:t>
            </a:r>
          </a:p>
        </p:txBody>
      </p:sp>
      <p:cxnSp>
        <p:nvCxnSpPr>
          <p:cNvPr id="113" name="Gerader Verbinder 112">
            <a:extLst>
              <a:ext uri="{FF2B5EF4-FFF2-40B4-BE49-F238E27FC236}">
                <a16:creationId xmlns:a16="http://schemas.microsoft.com/office/drawing/2014/main" id="{13D9CAD1-CCE4-4F50-ADB8-416E339049B2}"/>
              </a:ext>
            </a:extLst>
          </p:cNvPr>
          <p:cNvCxnSpPr>
            <a:stCxn id="34" idx="0"/>
          </p:cNvCxnSpPr>
          <p:nvPr/>
        </p:nvCxnSpPr>
        <p:spPr>
          <a:xfrm flipV="1">
            <a:off x="5989978" y="754846"/>
            <a:ext cx="844653" cy="11094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feld 113">
            <a:extLst>
              <a:ext uri="{FF2B5EF4-FFF2-40B4-BE49-F238E27FC236}">
                <a16:creationId xmlns:a16="http://schemas.microsoft.com/office/drawing/2014/main" id="{F3C42ABD-D233-4FEF-85D2-C59B92297BD6}"/>
              </a:ext>
            </a:extLst>
          </p:cNvPr>
          <p:cNvSpPr txBox="1"/>
          <p:nvPr/>
        </p:nvSpPr>
        <p:spPr>
          <a:xfrm>
            <a:off x="7235687" y="3013247"/>
            <a:ext cx="612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Iraq</a:t>
            </a:r>
          </a:p>
        </p:txBody>
      </p:sp>
      <p:cxnSp>
        <p:nvCxnSpPr>
          <p:cNvPr id="116" name="Gerader Verbinder 115">
            <a:extLst>
              <a:ext uri="{FF2B5EF4-FFF2-40B4-BE49-F238E27FC236}">
                <a16:creationId xmlns:a16="http://schemas.microsoft.com/office/drawing/2014/main" id="{3BEAB2B2-AE82-4047-B018-C0A167A1E7C1}"/>
              </a:ext>
            </a:extLst>
          </p:cNvPr>
          <p:cNvCxnSpPr>
            <a:cxnSpLocks/>
            <a:stCxn id="47" idx="6"/>
          </p:cNvCxnSpPr>
          <p:nvPr/>
        </p:nvCxnSpPr>
        <p:spPr>
          <a:xfrm>
            <a:off x="6698977" y="2479019"/>
            <a:ext cx="776928" cy="6478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xtfeld 117">
            <a:extLst>
              <a:ext uri="{FF2B5EF4-FFF2-40B4-BE49-F238E27FC236}">
                <a16:creationId xmlns:a16="http://schemas.microsoft.com/office/drawing/2014/main" id="{6512D448-3924-4B97-A73E-ECE038189E20}"/>
              </a:ext>
            </a:extLst>
          </p:cNvPr>
          <p:cNvSpPr txBox="1"/>
          <p:nvPr/>
        </p:nvSpPr>
        <p:spPr>
          <a:xfrm>
            <a:off x="10363215" y="1291160"/>
            <a:ext cx="1338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Myanmar</a:t>
            </a:r>
          </a:p>
        </p:txBody>
      </p:sp>
      <p:sp>
        <p:nvSpPr>
          <p:cNvPr id="119" name="Textfeld 118">
            <a:extLst>
              <a:ext uri="{FF2B5EF4-FFF2-40B4-BE49-F238E27FC236}">
                <a16:creationId xmlns:a16="http://schemas.microsoft.com/office/drawing/2014/main" id="{13192670-68E9-4AC7-ACDB-7493469845F6}"/>
              </a:ext>
            </a:extLst>
          </p:cNvPr>
          <p:cNvSpPr txBox="1"/>
          <p:nvPr/>
        </p:nvSpPr>
        <p:spPr>
          <a:xfrm>
            <a:off x="10227682" y="2263506"/>
            <a:ext cx="1434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Tailandia</a:t>
            </a:r>
            <a:endParaRPr lang="de-DE" dirty="0"/>
          </a:p>
        </p:txBody>
      </p:sp>
      <p:cxnSp>
        <p:nvCxnSpPr>
          <p:cNvPr id="121" name="Gerader Verbinder 120">
            <a:extLst>
              <a:ext uri="{FF2B5EF4-FFF2-40B4-BE49-F238E27FC236}">
                <a16:creationId xmlns:a16="http://schemas.microsoft.com/office/drawing/2014/main" id="{934FF572-979B-41B3-8A18-5858697D81FD}"/>
              </a:ext>
            </a:extLst>
          </p:cNvPr>
          <p:cNvCxnSpPr>
            <a:cxnSpLocks/>
            <a:stCxn id="57" idx="1"/>
          </p:cNvCxnSpPr>
          <p:nvPr/>
        </p:nvCxnSpPr>
        <p:spPr>
          <a:xfrm flipH="1" flipV="1">
            <a:off x="4306959" y="2419117"/>
            <a:ext cx="835558" cy="10195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feld 122">
            <a:extLst>
              <a:ext uri="{FF2B5EF4-FFF2-40B4-BE49-F238E27FC236}">
                <a16:creationId xmlns:a16="http://schemas.microsoft.com/office/drawing/2014/main" id="{7602D65E-B8ED-4F2E-AD1D-BB2E95142304}"/>
              </a:ext>
            </a:extLst>
          </p:cNvPr>
          <p:cNvSpPr txBox="1"/>
          <p:nvPr/>
        </p:nvSpPr>
        <p:spPr>
          <a:xfrm>
            <a:off x="3485579" y="2125690"/>
            <a:ext cx="1391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Burkina Faso</a:t>
            </a:r>
          </a:p>
        </p:txBody>
      </p:sp>
      <p:cxnSp>
        <p:nvCxnSpPr>
          <p:cNvPr id="129" name="Gerader Verbinder 128">
            <a:extLst>
              <a:ext uri="{FF2B5EF4-FFF2-40B4-BE49-F238E27FC236}">
                <a16:creationId xmlns:a16="http://schemas.microsoft.com/office/drawing/2014/main" id="{55E1D05E-CD2D-4090-9BDA-287659CBF941}"/>
              </a:ext>
            </a:extLst>
          </p:cNvPr>
          <p:cNvCxnSpPr>
            <a:cxnSpLocks/>
            <a:endCxn id="32" idx="6"/>
          </p:cNvCxnSpPr>
          <p:nvPr/>
        </p:nvCxnSpPr>
        <p:spPr>
          <a:xfrm>
            <a:off x="4999079" y="3848478"/>
            <a:ext cx="1083665" cy="2342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feld 129">
            <a:extLst>
              <a:ext uri="{FF2B5EF4-FFF2-40B4-BE49-F238E27FC236}">
                <a16:creationId xmlns:a16="http://schemas.microsoft.com/office/drawing/2014/main" id="{9A54998A-7F89-4AA0-99FA-8C805CDAF3B8}"/>
              </a:ext>
            </a:extLst>
          </p:cNvPr>
          <p:cNvSpPr txBox="1"/>
          <p:nvPr/>
        </p:nvSpPr>
        <p:spPr>
          <a:xfrm>
            <a:off x="3956922" y="3674918"/>
            <a:ext cx="1475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Rep. Dem. del </a:t>
            </a:r>
            <a:r>
              <a:rPr lang="de-DE" dirty="0" err="1"/>
              <a:t>Congo</a:t>
            </a:r>
            <a:endParaRPr lang="de-DE" dirty="0"/>
          </a:p>
        </p:txBody>
      </p:sp>
      <p:cxnSp>
        <p:nvCxnSpPr>
          <p:cNvPr id="133" name="Gerader Verbinder 132">
            <a:extLst>
              <a:ext uri="{FF2B5EF4-FFF2-40B4-BE49-F238E27FC236}">
                <a16:creationId xmlns:a16="http://schemas.microsoft.com/office/drawing/2014/main" id="{B5F5CA5E-F70E-43AA-B288-E57101E7E385}"/>
              </a:ext>
            </a:extLst>
          </p:cNvPr>
          <p:cNvCxnSpPr>
            <a:cxnSpLocks/>
            <a:stCxn id="7" idx="6"/>
          </p:cNvCxnSpPr>
          <p:nvPr/>
        </p:nvCxnSpPr>
        <p:spPr>
          <a:xfrm>
            <a:off x="6248398" y="3633483"/>
            <a:ext cx="730428" cy="6181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Textfeld 134">
            <a:extLst>
              <a:ext uri="{FF2B5EF4-FFF2-40B4-BE49-F238E27FC236}">
                <a16:creationId xmlns:a16="http://schemas.microsoft.com/office/drawing/2014/main" id="{76CA370A-8B3B-4252-B07C-B51887DC1AC1}"/>
              </a:ext>
            </a:extLst>
          </p:cNvPr>
          <p:cNvSpPr txBox="1"/>
          <p:nvPr/>
        </p:nvSpPr>
        <p:spPr>
          <a:xfrm>
            <a:off x="6768799" y="4169455"/>
            <a:ext cx="1157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Sud Sudan</a:t>
            </a:r>
          </a:p>
        </p:txBody>
      </p:sp>
      <p:cxnSp>
        <p:nvCxnSpPr>
          <p:cNvPr id="139" name="Gerader Verbinder 138">
            <a:extLst>
              <a:ext uri="{FF2B5EF4-FFF2-40B4-BE49-F238E27FC236}">
                <a16:creationId xmlns:a16="http://schemas.microsoft.com/office/drawing/2014/main" id="{50DAD842-1213-4B0F-95D8-0436EC6C41F7}"/>
              </a:ext>
            </a:extLst>
          </p:cNvPr>
          <p:cNvCxnSpPr>
            <a:cxnSpLocks/>
            <a:stCxn id="27" idx="3"/>
          </p:cNvCxnSpPr>
          <p:nvPr/>
        </p:nvCxnSpPr>
        <p:spPr>
          <a:xfrm flipH="1">
            <a:off x="5406888" y="3974945"/>
            <a:ext cx="851715" cy="8929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extfeld 141">
            <a:extLst>
              <a:ext uri="{FF2B5EF4-FFF2-40B4-BE49-F238E27FC236}">
                <a16:creationId xmlns:a16="http://schemas.microsoft.com/office/drawing/2014/main" id="{15BDC95A-20BF-44DA-8669-CAE5A6E35263}"/>
              </a:ext>
            </a:extLst>
          </p:cNvPr>
          <p:cNvSpPr txBox="1"/>
          <p:nvPr/>
        </p:nvSpPr>
        <p:spPr>
          <a:xfrm>
            <a:off x="4676571" y="4752700"/>
            <a:ext cx="1341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Uganda</a:t>
            </a:r>
          </a:p>
        </p:txBody>
      </p:sp>
      <p:cxnSp>
        <p:nvCxnSpPr>
          <p:cNvPr id="146" name="Gerader Verbinder 145">
            <a:extLst>
              <a:ext uri="{FF2B5EF4-FFF2-40B4-BE49-F238E27FC236}">
                <a16:creationId xmlns:a16="http://schemas.microsoft.com/office/drawing/2014/main" id="{79351B2E-29B5-40F5-B3FD-4473A8D5573B}"/>
              </a:ext>
            </a:extLst>
          </p:cNvPr>
          <p:cNvCxnSpPr>
            <a:cxnSpLocks/>
            <a:stCxn id="28" idx="6"/>
          </p:cNvCxnSpPr>
          <p:nvPr/>
        </p:nvCxnSpPr>
        <p:spPr>
          <a:xfrm>
            <a:off x="6592960" y="3957050"/>
            <a:ext cx="491360" cy="11949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Textfeld 146">
            <a:extLst>
              <a:ext uri="{FF2B5EF4-FFF2-40B4-BE49-F238E27FC236}">
                <a16:creationId xmlns:a16="http://schemas.microsoft.com/office/drawing/2014/main" id="{5ED8E0B6-87BA-44EE-B922-03AA445A1B44}"/>
              </a:ext>
            </a:extLst>
          </p:cNvPr>
          <p:cNvSpPr txBox="1"/>
          <p:nvPr/>
        </p:nvSpPr>
        <p:spPr>
          <a:xfrm>
            <a:off x="6848259" y="5052963"/>
            <a:ext cx="880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Kenya</a:t>
            </a:r>
            <a:endParaRPr lang="de-DE" dirty="0"/>
          </a:p>
        </p:txBody>
      </p:sp>
      <p:cxnSp>
        <p:nvCxnSpPr>
          <p:cNvPr id="149" name="Gerader Verbinder 148">
            <a:extLst>
              <a:ext uri="{FF2B5EF4-FFF2-40B4-BE49-F238E27FC236}">
                <a16:creationId xmlns:a16="http://schemas.microsoft.com/office/drawing/2014/main" id="{31487491-2F28-4494-9CB6-7FDAE12F71E9}"/>
              </a:ext>
            </a:extLst>
          </p:cNvPr>
          <p:cNvCxnSpPr/>
          <p:nvPr/>
        </p:nvCxnSpPr>
        <p:spPr>
          <a:xfrm flipH="1">
            <a:off x="5771322" y="4251609"/>
            <a:ext cx="652668" cy="1539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Textfeld 149">
            <a:extLst>
              <a:ext uri="{FF2B5EF4-FFF2-40B4-BE49-F238E27FC236}">
                <a16:creationId xmlns:a16="http://schemas.microsoft.com/office/drawing/2014/main" id="{F9EEF8C7-653F-4062-A8D0-01BC852CA98C}"/>
              </a:ext>
            </a:extLst>
          </p:cNvPr>
          <p:cNvSpPr txBox="1"/>
          <p:nvPr/>
        </p:nvSpPr>
        <p:spPr>
          <a:xfrm>
            <a:off x="5190054" y="5720756"/>
            <a:ext cx="15089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Tanzania</a:t>
            </a:r>
            <a:endParaRPr lang="de-DE" dirty="0"/>
          </a:p>
        </p:txBody>
      </p:sp>
      <p:sp>
        <p:nvSpPr>
          <p:cNvPr id="151" name="Textfeld 150">
            <a:extLst>
              <a:ext uri="{FF2B5EF4-FFF2-40B4-BE49-F238E27FC236}">
                <a16:creationId xmlns:a16="http://schemas.microsoft.com/office/drawing/2014/main" id="{B9C57F55-4859-4B2E-A4C4-B4960674A1AF}"/>
              </a:ext>
            </a:extLst>
          </p:cNvPr>
          <p:cNvSpPr txBox="1"/>
          <p:nvPr/>
        </p:nvSpPr>
        <p:spPr>
          <a:xfrm>
            <a:off x="7561757" y="5283939"/>
            <a:ext cx="1139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India</a:t>
            </a:r>
          </a:p>
        </p:txBody>
      </p:sp>
      <p:cxnSp>
        <p:nvCxnSpPr>
          <p:cNvPr id="153" name="Gerader Verbinder 152">
            <a:extLst>
              <a:ext uri="{FF2B5EF4-FFF2-40B4-BE49-F238E27FC236}">
                <a16:creationId xmlns:a16="http://schemas.microsoft.com/office/drawing/2014/main" id="{728B42A2-897A-4542-AE04-894B47283DD3}"/>
              </a:ext>
            </a:extLst>
          </p:cNvPr>
          <p:cNvCxnSpPr>
            <a:cxnSpLocks/>
            <a:stCxn id="31" idx="0"/>
          </p:cNvCxnSpPr>
          <p:nvPr/>
        </p:nvCxnSpPr>
        <p:spPr>
          <a:xfrm>
            <a:off x="6526696" y="4590541"/>
            <a:ext cx="261728" cy="1897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Textfeld 153">
            <a:extLst>
              <a:ext uri="{FF2B5EF4-FFF2-40B4-BE49-F238E27FC236}">
                <a16:creationId xmlns:a16="http://schemas.microsoft.com/office/drawing/2014/main" id="{3E83E7D3-4F11-49E4-8935-104137D297A8}"/>
              </a:ext>
            </a:extLst>
          </p:cNvPr>
          <p:cNvSpPr txBox="1"/>
          <p:nvPr/>
        </p:nvSpPr>
        <p:spPr>
          <a:xfrm>
            <a:off x="6165283" y="6398423"/>
            <a:ext cx="1471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Mozambico</a:t>
            </a:r>
            <a:endParaRPr lang="de-DE" dirty="0"/>
          </a:p>
        </p:txBody>
      </p:sp>
      <p:cxnSp>
        <p:nvCxnSpPr>
          <p:cNvPr id="181" name="Gerader Verbinder 180">
            <a:extLst>
              <a:ext uri="{FF2B5EF4-FFF2-40B4-BE49-F238E27FC236}">
                <a16:creationId xmlns:a16="http://schemas.microsoft.com/office/drawing/2014/main" id="{C550F0E7-E18F-4394-BA69-95FA7E93925F}"/>
              </a:ext>
            </a:extLst>
          </p:cNvPr>
          <p:cNvCxnSpPr>
            <a:cxnSpLocks/>
            <a:stCxn id="54" idx="5"/>
          </p:cNvCxnSpPr>
          <p:nvPr/>
        </p:nvCxnSpPr>
        <p:spPr>
          <a:xfrm>
            <a:off x="6708666" y="3673765"/>
            <a:ext cx="270160" cy="1466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Textfeld 182">
            <a:extLst>
              <a:ext uri="{FF2B5EF4-FFF2-40B4-BE49-F238E27FC236}">
                <a16:creationId xmlns:a16="http://schemas.microsoft.com/office/drawing/2014/main" id="{2ACD4AFF-DFA2-416C-90ED-E5AC0223D189}"/>
              </a:ext>
            </a:extLst>
          </p:cNvPr>
          <p:cNvSpPr txBox="1"/>
          <p:nvPr/>
        </p:nvSpPr>
        <p:spPr>
          <a:xfrm>
            <a:off x="6746396" y="3786589"/>
            <a:ext cx="1124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Etiopia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338769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</Words>
  <Application>Microsoft Office PowerPoint</Application>
  <PresentationFormat>Breitbild</PresentationFormat>
  <Paragraphs>26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Jocher, Johanna</dc:creator>
  <cp:lastModifiedBy>Jocher, Johanna</cp:lastModifiedBy>
  <cp:revision>10</cp:revision>
  <dcterms:created xsi:type="dcterms:W3CDTF">2018-07-11T11:50:57Z</dcterms:created>
  <dcterms:modified xsi:type="dcterms:W3CDTF">2018-07-11T13:27:54Z</dcterms:modified>
</cp:coreProperties>
</file>