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64" r:id="rId5"/>
    <p:sldId id="265" r:id="rId6"/>
    <p:sldId id="267" r:id="rId7"/>
  </p:sldIdLst>
  <p:sldSz cx="12192000" cy="6858000"/>
  <p:notesSz cx="6724650" cy="987425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120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2CCFB3-06F0-45C1-83EB-F15B1E9A04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1091169-0802-493B-969A-DF331E66CF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8424FB-F8C5-49C1-AA81-9A23B0498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18.07.2018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854E3A-AB36-495A-8677-0689C7991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4EDDC5-8A4B-4078-A5F0-2A014D244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8179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4BC387-C08D-488E-8A78-A2C8483E7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34C179A-3044-46FA-9F7A-592F46C2D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003A0D-DB8E-4EB6-AB81-7A235613D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18.07.2018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E47E7F-2633-48BF-ACFD-C5AE0551A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1C4D0A-559F-4ADF-BC39-3B045748D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8313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81FF2EC-7001-4B9A-BBED-747AC5D9A6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6D32BFB-59A1-40D3-B8D2-7A6D24AFF6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26A2CA-855D-4C6C-8C0E-A712A3D1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18.07.2018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11F924-BE53-4203-84F1-6C14D4F05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A97892-5740-44ED-88DF-C8886A894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392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BE4025-9116-44FE-881C-0B7D26225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56804D-06F7-417F-BBE4-9DF45F689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F7142F-3477-4CB3-BADB-A0E5CD424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18.07.2018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799761-9A03-48AC-A482-FDC43AB01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FE1F13-F368-41CE-ADA4-07C9067B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5477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544196-4BCB-4E9D-B44F-868F06D67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BA94B0-ACBB-4E1F-B092-414260B16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8D6950-87BE-4BD3-92A1-3D264C356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18.07.2018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C698E7-A7DB-4EB2-A045-1E34CA854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CCFB14-CE70-44C7-BF93-3D0FE0313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3826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137BF4-06FB-47E1-9584-4F3ED9EA6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D7206B-C41A-4EA8-A064-5098CD49C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0D57A50-E8E0-4722-B819-9238F2520D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04CE33-BF29-4797-83CD-782941263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18.07.2018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E7C633-B4ED-4171-9736-7BE892F34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B00C97-27A8-4A0C-B4C6-2C74CFB08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38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91D2F-5BA2-48BC-96E8-FC83621CE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054B72-B3D0-4E73-969B-BDB5EEC36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8E851EE-A3F8-447E-AAFA-900D303DE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B6E7E76-2986-4705-A728-F9EAF410AF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23939C6-059F-44DF-BA3A-915296BE63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39DC5E2-6B47-4320-8C58-A1246A76E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18.07.2018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1A73600-BE86-4FCB-ABFD-D62B9F02D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6BE9C50-D15F-450A-BA8F-E90E846D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708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40BDF2-8D3C-4389-B088-509D451D1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3B3E713-31B4-411D-AD55-E0624DFD6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18.07.2018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9061D9-BE02-42A2-88E1-2477CCB64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C029035-AAD8-48D7-9112-6432BAEC1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9960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20DF44F-A5DD-45DB-9EE9-D9DBC7848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18.07.2018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71A86D7-755C-43B3-B814-04C8DA8D8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7473F5-3832-4B59-A474-5AC569C9E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748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1A73B6-9D1C-40B3-9DEB-BF0BB74B9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292675-8A5F-4B18-A3D4-18FAF7860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BD998B8-DF7B-4D3D-B0A5-A4120CE63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FBA9EB-1610-4A64-8668-BEE51251C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18.07.2018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CC68D7-3E35-4F7F-A742-8AB4F339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8725D32-8A7D-4029-BA6E-83151E1AB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1055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E09FB1-83BF-4E5F-A827-B870BFC7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CCDE896-0F8D-49E4-A325-661C1D126E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9182594-898C-4549-AF57-E1C023CF6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3AC9217-E89C-4322-BF78-B937DE6D0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18.07.2018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B82C98-4695-44A4-B710-90702D7A3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B08155-32FA-40D4-8765-8CEC5359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6158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CA9B66A-E214-4FC2-A33A-4552C4BAE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941571F-5C8F-4859-B133-582B859E5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1EFE47-B3E3-4BED-8A8C-B5178B280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1AE7D-96AC-493D-AC52-DD66D470B9F4}" type="datetimeFigureOut">
              <a:rPr lang="de-DE" smtClean="0"/>
              <a:t>18.07.2018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14153C0-CF65-44DF-926C-A2E29C482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B2095F-AFF3-40A3-8062-223125945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8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17A1DDD-511E-4AA6-AEA1-895F2901C5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1819" y="-1"/>
            <a:ext cx="9570181" cy="6858001"/>
          </a:xfrm>
          <a:prstGeom prst="rect">
            <a:avLst/>
          </a:prstGeom>
        </p:spPr>
      </p:pic>
      <p:sp>
        <p:nvSpPr>
          <p:cNvPr id="5" name="Untertitel 4">
            <a:extLst>
              <a:ext uri="{FF2B5EF4-FFF2-40B4-BE49-F238E27FC236}">
                <a16:creationId xmlns:a16="http://schemas.microsoft.com/office/drawing/2014/main" id="{DEA61371-D895-416B-AB72-C4E2BAF26E9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87658" y="5018243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Der Landeshauptmann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8FB2C07-3434-4683-8D46-2BA42937DE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658" y="4025100"/>
            <a:ext cx="4636817" cy="144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51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17A1DDD-511E-4AA6-AEA1-895F2901C5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1819" y="-1"/>
            <a:ext cx="9570181" cy="6858001"/>
          </a:xfrm>
          <a:prstGeom prst="rect">
            <a:avLst/>
          </a:prstGeom>
        </p:spPr>
      </p:pic>
      <p:sp>
        <p:nvSpPr>
          <p:cNvPr id="5" name="Untertitel 4">
            <a:extLst>
              <a:ext uri="{FF2B5EF4-FFF2-40B4-BE49-F238E27FC236}">
                <a16:creationId xmlns:a16="http://schemas.microsoft.com/office/drawing/2014/main" id="{DEA61371-D895-416B-AB72-C4E2BAF26E9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87658" y="5018243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#5Jahre5anni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8DD98ED-5A63-4E4A-8CE3-138DC50351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658" y="3371850"/>
            <a:ext cx="1814018" cy="154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941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117390" y="1311933"/>
            <a:ext cx="756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Asylbewerber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6D48C54-890A-48B0-BF70-6BBD0BAC10A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390" y="2039286"/>
            <a:ext cx="3780307" cy="172445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76C021F-1582-4277-A8B0-5846D19B74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844758"/>
            <a:ext cx="4431640" cy="301351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472107E-E7C0-4D2A-8447-EE68544F762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1640" y="1958264"/>
            <a:ext cx="5386209" cy="329636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DFBFE5BF-4F6B-4260-9694-A2FCE236638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1009" y="5367528"/>
            <a:ext cx="3221736" cy="149047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C1B40D2-22B2-468F-B86C-BAFC8417B4D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17850" y="3242211"/>
            <a:ext cx="2382148" cy="3615789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17BCE97F-6096-44B9-B219-3A458C0C0D34}"/>
              </a:ext>
            </a:extLst>
          </p:cNvPr>
          <p:cNvSpPr/>
          <p:nvPr/>
        </p:nvSpPr>
        <p:spPr>
          <a:xfrm>
            <a:off x="7124744" y="5254625"/>
            <a:ext cx="876256" cy="368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D858EB78-6258-4DD6-B0C2-90FB1574806A}"/>
              </a:ext>
            </a:extLst>
          </p:cNvPr>
          <p:cNvSpPr/>
          <p:nvPr/>
        </p:nvSpPr>
        <p:spPr>
          <a:xfrm>
            <a:off x="9659595" y="6565392"/>
            <a:ext cx="876256" cy="292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0649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117390" y="1311933"/>
            <a:ext cx="756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Aufschwung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E91AF4F-1DD4-4240-9137-B596F0844EB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458828"/>
            <a:ext cx="4684104" cy="378957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39B415E-26FA-4D1B-9D19-EE64D23196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3398" y="2694386"/>
            <a:ext cx="4074210" cy="4003476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23893AB4-598C-4A19-9F25-AE976211AFE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4104" y="1273101"/>
            <a:ext cx="3424902" cy="2669873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A08D426E-E906-4D93-BDDB-9AD135D694E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9249" y="4113187"/>
            <a:ext cx="1933575" cy="2744813"/>
          </a:xfrm>
          <a:prstGeom prst="rect">
            <a:avLst/>
          </a:prstGeom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EF455BBF-4D65-475D-8925-D3AFEDBD7160}"/>
              </a:ext>
            </a:extLst>
          </p:cNvPr>
          <p:cNvSpPr/>
          <p:nvPr/>
        </p:nvSpPr>
        <p:spPr>
          <a:xfrm>
            <a:off x="7455378" y="1273101"/>
            <a:ext cx="876256" cy="368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E914FA7F-5405-470A-BBF0-7AA24331D3DA}"/>
              </a:ext>
            </a:extLst>
          </p:cNvPr>
          <p:cNvSpPr/>
          <p:nvPr/>
        </p:nvSpPr>
        <p:spPr>
          <a:xfrm>
            <a:off x="117390" y="5959475"/>
            <a:ext cx="1806660" cy="368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156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117390" y="1311933"/>
            <a:ext cx="756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Autonomie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7BA8C6C-0A37-40A8-A0C1-B484A3258B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050" y="1857375"/>
            <a:ext cx="4809117" cy="325877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4EEC38F-BE5E-4193-97C2-62C341D39CF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6346" y="2495551"/>
            <a:ext cx="3375654" cy="436245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2F186E9-6EC3-4BF6-9B0C-227A9E470F6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050" y="5133975"/>
            <a:ext cx="4809119" cy="172402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A0BDB33-F6E6-4E3F-B318-B82B35245E1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0067" y="1958264"/>
            <a:ext cx="4084597" cy="482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673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17A1DDD-511E-4AA6-AEA1-895F2901C5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1819" y="-1"/>
            <a:ext cx="9570181" cy="6858001"/>
          </a:xfrm>
          <a:prstGeom prst="rect">
            <a:avLst/>
          </a:prstGeom>
        </p:spPr>
      </p:pic>
      <p:sp>
        <p:nvSpPr>
          <p:cNvPr id="5" name="Untertitel 4">
            <a:extLst>
              <a:ext uri="{FF2B5EF4-FFF2-40B4-BE49-F238E27FC236}">
                <a16:creationId xmlns:a16="http://schemas.microsoft.com/office/drawing/2014/main" id="{DEA61371-D895-416B-AB72-C4E2BAF26E9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87658" y="5018243"/>
            <a:ext cx="91440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9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DEU</a:t>
            </a:r>
          </a:p>
        </p:txBody>
      </p:sp>
    </p:spTree>
    <p:extLst>
      <p:ext uri="{BB962C8B-B14F-4D97-AF65-F5344CB8AC3E}">
        <p14:creationId xmlns:p14="http://schemas.microsoft.com/office/powerpoint/2010/main" val="1627263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Breitbild</PresentationFormat>
  <Paragraphs>6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Open Sans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Gruber, Lotte</dc:creator>
  <cp:lastModifiedBy>Holzer, Dominik</cp:lastModifiedBy>
  <cp:revision>13</cp:revision>
  <cp:lastPrinted>2018-07-18T15:45:18Z</cp:lastPrinted>
  <dcterms:created xsi:type="dcterms:W3CDTF">2018-07-02T09:44:43Z</dcterms:created>
  <dcterms:modified xsi:type="dcterms:W3CDTF">2018-07-18T15:58:49Z</dcterms:modified>
</cp:coreProperties>
</file>