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626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DDFB63-DB3D-493D-93DD-18F2E0ABABFB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0F116-D000-4378-A53A-D43BF02A96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9344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649DAF-093F-4482-AA38-346E9A2DEE9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483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6A4116-67E4-403C-8373-831A29A26D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C8AB20C-9AE7-43EC-AC64-8C1D838BBD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3DB8079-1ADC-4CA4-B75D-E4A375022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278-2F94-477E-B3CA-2CB77A57B5C3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FE943A3-B2B0-4AD6-8677-1EF73A7E7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2B0B09-55AE-4730-85A5-3968B1124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28EC4-13F8-4D93-B0AA-5F4419F704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529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50FD05-DAD8-49CE-A54D-D27A6A03F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5A769F-6F37-43C8-A485-C7276C426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45F24AD-C2ED-4CCA-81D3-91B153849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278-2F94-477E-B3CA-2CB77A57B5C3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56FA07-9632-47BF-8561-A2826BB14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15E2D17-1454-4565-9BCD-7D1D965F9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28EC4-13F8-4D93-B0AA-5F4419F704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1285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EC8ED5F-AB07-44F5-8DAD-3301DECCF6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7156422-2AF3-47BF-A548-54C469FBE3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26B80E-8943-4F17-8582-0B0A2DDB0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278-2F94-477E-B3CA-2CB77A57B5C3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880F88-F662-4CD7-B555-7B4804BA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521F789-9F53-471E-8C5D-27116FC0D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28EC4-13F8-4D93-B0AA-5F4419F704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168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egnaposto immagine 31">
            <a:extLst>
              <a:ext uri="{FF2B5EF4-FFF2-40B4-BE49-F238E27FC236}">
                <a16:creationId xmlns:a16="http://schemas.microsoft.com/office/drawing/2014/main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715" y="86714"/>
            <a:ext cx="12018572" cy="66845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360000" tIns="360000" rtlCol="0"/>
          <a:lstStyle>
            <a:lvl1pPr marL="0" indent="0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it-IT" dirty="0"/>
              <a:t>Inserire o trascinare l'immagine qui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1768422"/>
            <a:ext cx="6840000" cy="238760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432000" rIns="432000" bIns="144000" rtlCol="0" anchor="b"/>
          <a:lstStyle>
            <a:lvl1pPr algn="l">
              <a:defRPr sz="4200" spc="-150">
                <a:solidFill>
                  <a:schemeClr val="bg1"/>
                </a:solidFill>
              </a:defRPr>
            </a:lvl1pPr>
          </a:lstStyle>
          <a:p>
            <a:pPr rtl="0"/>
            <a:r>
              <a:rPr lang="it-IT" dirty="0"/>
              <a:t>Fare clic per modificare lo </a:t>
            </a:r>
            <a:br>
              <a:rPr lang="it-IT" dirty="0"/>
            </a:br>
            <a:r>
              <a:rPr lang="it-IT" dirty="0"/>
              <a:t>stile del titolo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153578"/>
            <a:ext cx="6840000" cy="936000"/>
          </a:xfrm>
          <a:prstGeom prst="rect">
            <a:avLst/>
          </a:prstGeom>
          <a:solidFill>
            <a:schemeClr val="tx1">
              <a:alpha val="90000"/>
            </a:schemeClr>
          </a:solidFill>
        </p:spPr>
        <p:txBody>
          <a:bodyPr lIns="432000" tIns="144000" rtlCol="0"/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/>
              <a:t>Fare clic per modificare lo stile del sottotitolo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6456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DF119A-43EE-46A9-94D9-F89B074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E03D3C-1FAA-4963-ACE8-FA7721CA9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5628049-DF1E-425B-8045-2A93A3AC2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278-2F94-477E-B3CA-2CB77A57B5C3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4BAD98C-B910-47E3-B294-58AA92744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41B498-E9D9-41C5-85D0-06F53E0A2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28EC4-13F8-4D93-B0AA-5F4419F704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517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8E60C8-D07A-43F8-8CAF-A252F7405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51B70A6-C1A1-48DB-874C-A9E95B9BE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A3E74F-4785-466B-AEC1-6AD7A0C15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278-2F94-477E-B3CA-2CB77A57B5C3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2009F9-2936-4901-9A6F-660A840DA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661F36-DEF8-44CF-A092-E77EF1185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28EC4-13F8-4D93-B0AA-5F4419F704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6745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4AADBA-B2CB-422F-B28C-D24798E77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DF323F-9DB1-4507-B1F7-FECD665A25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D91B27A-3709-47D5-A471-AA9425A56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4B044A0-EFC1-46EB-8705-EEDCE6912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278-2F94-477E-B3CA-2CB77A57B5C3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1B2B838-389A-483C-BFC6-9BA91B3A6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0281C85-450B-40B2-966A-6FB706235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28EC4-13F8-4D93-B0AA-5F4419F704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310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E364FF-209A-4101-B7D5-306B8E1AD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C0B752A-2C9D-4882-96E5-06967DA6F3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90D0426-9EE1-43CC-8168-FCD45A3B90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70BEE20-F123-45FF-8011-DB45812D6D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1DB6A6F-107F-444E-A4EE-38E22CED41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ED11467-D934-4B9A-A0AA-1D0DF3697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278-2F94-477E-B3CA-2CB77A57B5C3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AF86D9E-EBDE-470B-97DC-DC6FBC5ED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37DA93C-6288-481D-88FA-34B3D23A8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28EC4-13F8-4D93-B0AA-5F4419F704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5948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27935A-448F-4858-A9F5-4D5959DDD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137E8E0-EEA0-415F-94EF-F0AC5E7F9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278-2F94-477E-B3CA-2CB77A57B5C3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DE73253-CAEC-4E26-8A0A-68C2A18DF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1780068-42AB-4A9B-95DA-0A489CEED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28EC4-13F8-4D93-B0AA-5F4419F704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4014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7B7B1EE-B406-49C3-A72C-CBE1C2426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278-2F94-477E-B3CA-2CB77A57B5C3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8F5013F-5089-4D3B-84BD-D0511CB09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680AE4D-C982-4710-8AAA-146726985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28EC4-13F8-4D93-B0AA-5F4419F704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7544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DB6CB1-CCC8-47AC-B526-A6F8F8FAF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B5A6DD-7CBA-4A45-9920-6C4255915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67E25BC-D2B9-41DF-8CD6-5FE2E8E38B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7681456-96C9-409A-943D-EAF768D2E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278-2F94-477E-B3CA-2CB77A57B5C3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CBECBFC-2467-4D3A-8C8D-FEF98FE07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8B09953-D1A4-4383-8D2A-3A78C2A5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28EC4-13F8-4D93-B0AA-5F4419F704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4537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DF638D-0452-4D2A-B7D5-0FA79BB5B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3D52A2A-4D3F-4868-AB81-86DBAC2C4A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43FA6FA-1878-441F-A6D4-60771DF793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047CF75-16CA-473F-BD2A-395FE322E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8278-2F94-477E-B3CA-2CB77A57B5C3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29A9DC7-D36A-4B44-8690-7394A7EC4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0747338-0117-4796-8396-368C0A326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28EC4-13F8-4D93-B0AA-5F4419F704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463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670D2DC-39B3-4E5B-9A0D-777DE680B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B5DD58-8DBC-46E6-9ABE-F1B5240FC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BC845B8-EEEA-471B-AB4D-7DE0CEE3B3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48278-2F94-477E-B3CA-2CB77A57B5C3}" type="datetimeFigureOut">
              <a:rPr lang="it-IT" smtClean="0"/>
              <a:t>04/02/2020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AA3C49-D5C1-4B10-A730-532BB99272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D2B87F4-3F4B-4D2D-9068-631F67F0D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28EC4-13F8-4D93-B0AA-5F4419F704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7396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19DD5C5C-2BDA-47B7-A255-0B05D66F68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7" t="2623" r="703"/>
          <a:stretch/>
        </p:blipFill>
        <p:spPr>
          <a:xfrm>
            <a:off x="66675" y="76200"/>
            <a:ext cx="12039600" cy="5622472"/>
          </a:xfrm>
          <a:prstGeom prst="rect">
            <a:avLst/>
          </a:prstGeom>
        </p:spPr>
      </p:pic>
      <p:sp>
        <p:nvSpPr>
          <p:cNvPr id="14" name="Sottotitolo 6">
            <a:extLst>
              <a:ext uri="{FF2B5EF4-FFF2-40B4-BE49-F238E27FC236}">
                <a16:creationId xmlns:a16="http://schemas.microsoft.com/office/drawing/2014/main" id="{B5E6D322-0352-436B-A8BA-483E47E5BE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75" y="5698672"/>
            <a:ext cx="12039600" cy="1083128"/>
          </a:xfrm>
        </p:spPr>
        <p:txBody>
          <a:bodyPr rtlCol="0"/>
          <a:lstStyle/>
          <a:p>
            <a:r>
              <a:rPr lang="de-DE" b="1" dirty="0">
                <a:solidFill>
                  <a:srgbClr val="FF0000"/>
                </a:solidFill>
              </a:rPr>
              <a:t>Lotto 1 </a:t>
            </a:r>
            <a:r>
              <a:rPr lang="de-DE" b="1" dirty="0" err="1"/>
              <a:t>Circonvallazione</a:t>
            </a:r>
            <a:r>
              <a:rPr lang="de-DE" b="1" dirty="0"/>
              <a:t> di </a:t>
            </a:r>
            <a:r>
              <a:rPr lang="de-DE" b="1" dirty="0" err="1"/>
              <a:t>Bressanone</a:t>
            </a:r>
            <a:r>
              <a:rPr lang="de-DE" b="1" dirty="0"/>
              <a:t> – </a:t>
            </a:r>
            <a:r>
              <a:rPr lang="de-DE" b="1" dirty="0">
                <a:solidFill>
                  <a:srgbClr val="FFFF00"/>
                </a:solidFill>
              </a:rPr>
              <a:t>Lotto 2 </a:t>
            </a:r>
            <a:r>
              <a:rPr lang="de-DE" b="1" dirty="0" err="1"/>
              <a:t>Svincolo</a:t>
            </a:r>
            <a:r>
              <a:rPr lang="de-DE" b="1" dirty="0"/>
              <a:t> </a:t>
            </a:r>
            <a:r>
              <a:rPr lang="de-DE" b="1" dirty="0" err="1"/>
              <a:t>centrale</a:t>
            </a:r>
            <a:r>
              <a:rPr lang="de-DE" b="1" dirty="0"/>
              <a:t> – </a:t>
            </a:r>
            <a:r>
              <a:rPr lang="de-DE" b="1" dirty="0">
                <a:solidFill>
                  <a:srgbClr val="00B0F0"/>
                </a:solidFill>
              </a:rPr>
              <a:t>Lotto 3 </a:t>
            </a:r>
            <a:r>
              <a:rPr lang="de-DE" b="1" dirty="0" err="1"/>
              <a:t>Circonvallazione</a:t>
            </a:r>
            <a:r>
              <a:rPr lang="de-DE" b="1" dirty="0"/>
              <a:t> di Varna</a:t>
            </a:r>
            <a:r>
              <a:rPr lang="de-DE" dirty="0"/>
              <a:t>	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69186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EDD8402983A444CBC3A3DA5E814DDFF" ma:contentTypeVersion="10" ma:contentTypeDescription="Creare un nuovo documento." ma:contentTypeScope="" ma:versionID="300a7ede7eaeba4e86b61bc33ceac3a5">
  <xsd:schema xmlns:xsd="http://www.w3.org/2001/XMLSchema" xmlns:xs="http://www.w3.org/2001/XMLSchema" xmlns:p="http://schemas.microsoft.com/office/2006/metadata/properties" xmlns:ns3="be000522-73ba-4178-b37e-aebdbb9d41c9" xmlns:ns4="6284429e-4473-447c-926f-ae6813486143" targetNamespace="http://schemas.microsoft.com/office/2006/metadata/properties" ma:root="true" ma:fieldsID="70da9e8b4c8d24d0488f217b80e8f74a" ns3:_="" ns4:_="">
    <xsd:import namespace="be000522-73ba-4178-b37e-aebdbb9d41c9"/>
    <xsd:import namespace="6284429e-4473-447c-926f-ae681348614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000522-73ba-4178-b37e-aebdbb9d41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84429e-4473-447c-926f-ae6813486143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12090F3-B012-4553-ADAA-C04BB7E749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000522-73ba-4178-b37e-aebdbb9d41c9"/>
    <ds:schemaRef ds:uri="6284429e-4473-447c-926f-ae68134861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0ACF5F6-8727-4F3E-B04A-51BA680990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ED6891-C0DA-4FAD-9860-1A4A9741A2D1}">
  <ds:schemaRefs>
    <ds:schemaRef ds:uri="http://purl.org/dc/elements/1.1/"/>
    <ds:schemaRef ds:uri="http://www.w3.org/XML/1998/namespace"/>
    <ds:schemaRef ds:uri="6284429e-4473-447c-926f-ae6813486143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e000522-73ba-4178-b37e-aebdbb9d41c9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Simone, Umberto</dc:creator>
  <cp:lastModifiedBy>Simone, Umberto</cp:lastModifiedBy>
  <cp:revision>1</cp:revision>
  <dcterms:created xsi:type="dcterms:W3CDTF">2020-02-04T07:58:30Z</dcterms:created>
  <dcterms:modified xsi:type="dcterms:W3CDTF">2020-02-04T07:58:55Z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0x0101006EDD8402983A444CBC3A3DA5E814DDFF</vt:lpwstr>
  </property>
</Properties>
</file>