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854" r:id="rId2"/>
    <p:sldMasterId id="2147483865" r:id="rId3"/>
  </p:sldMasterIdLst>
  <p:notesMasterIdLst>
    <p:notesMasterId r:id="rId17"/>
  </p:notesMasterIdLst>
  <p:handoutMasterIdLst>
    <p:handoutMasterId r:id="rId18"/>
  </p:handoutMasterIdLst>
  <p:sldIdLst>
    <p:sldId id="282" r:id="rId4"/>
    <p:sldId id="293" r:id="rId5"/>
    <p:sldId id="405" r:id="rId6"/>
    <p:sldId id="410" r:id="rId7"/>
    <p:sldId id="411" r:id="rId8"/>
    <p:sldId id="412" r:id="rId9"/>
    <p:sldId id="413" r:id="rId10"/>
    <p:sldId id="414" r:id="rId11"/>
    <p:sldId id="406" r:id="rId12"/>
    <p:sldId id="407" r:id="rId13"/>
    <p:sldId id="408" r:id="rId14"/>
    <p:sldId id="409" r:id="rId15"/>
    <p:sldId id="415" r:id="rId16"/>
  </p:sldIdLst>
  <p:sldSz cx="9144000" cy="6858000" type="screen4x3"/>
  <p:notesSz cx="7099300" cy="10234613"/>
  <p:defaultTextStyle>
    <a:defPPr>
      <a:defRPr lang="de-DE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3300"/>
    <a:srgbClr val="C00000"/>
    <a:srgbClr val="FF898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233" autoAdjust="0"/>
    <p:restoredTop sz="69417" autoAdjust="0"/>
  </p:normalViewPr>
  <p:slideViewPr>
    <p:cSldViewPr>
      <p:cViewPr varScale="1">
        <p:scale>
          <a:sx n="51" d="100"/>
          <a:sy n="51" d="100"/>
        </p:scale>
        <p:origin x="1620" y="66"/>
      </p:cViewPr>
      <p:guideLst>
        <p:guide orient="horz" pos="2160"/>
        <p:guide pos="2880"/>
      </p:guideLst>
    </p:cSldViewPr>
  </p:slideViewPr>
  <p:notesTextViewPr>
    <p:cViewPr>
      <p:scale>
        <a:sx n="150" d="100"/>
        <a:sy n="15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handoutMaster" Target="handoutMasters/handoutMaster1.xml"/><Relationship Id="rId3" Type="http://schemas.openxmlformats.org/officeDocument/2006/relationships/slideMaster" Target="slideMasters/slideMaster3.xml"/><Relationship Id="rId21" Type="http://schemas.openxmlformats.org/officeDocument/2006/relationships/theme" Target="theme/theme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10" Type="http://schemas.openxmlformats.org/officeDocument/2006/relationships/slide" Target="slides/slide7.xml"/><Relationship Id="rId19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tableStyles" Target="tableStyles.xml"/></Relationships>
</file>

<file path=ppt/diagrams/_rels/data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diagrams/_rels/drawing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207D124-4FAC-4A0F-A089-F4E69E4595EA}" type="doc">
      <dgm:prSet loTypeId="urn:microsoft.com/office/officeart/2008/layout/PictureStrips" loCatId="list" qsTypeId="urn:microsoft.com/office/officeart/2005/8/quickstyle/simple1" qsCatId="simple" csTypeId="urn:microsoft.com/office/officeart/2005/8/colors/accent2_1" csCatId="accent2" phldr="1"/>
      <dgm:spPr/>
      <dgm:t>
        <a:bodyPr/>
        <a:lstStyle/>
        <a:p>
          <a:endParaRPr lang="de-DE"/>
        </a:p>
      </dgm:t>
    </dgm:pt>
    <dgm:pt modelId="{E88F7AFF-1E08-4D67-8CC7-C34336E57A31}">
      <dgm:prSet phldrT="[Text]"/>
      <dgm:spPr/>
      <dgm:t>
        <a:bodyPr/>
        <a:lstStyle/>
        <a:p>
          <a:pPr>
            <a:buNone/>
          </a:pPr>
          <a:r>
            <a:rPr lang="de-DE" sz="2200" kern="1200" dirty="0"/>
            <a:t>LG 9/2016: Gesetz zur offenen Verwaltung</a:t>
          </a:r>
        </a:p>
      </dgm:t>
    </dgm:pt>
    <dgm:pt modelId="{E7CC5362-C078-47AC-9FF9-CB6CF0F7187D}" type="parTrans" cxnId="{44543C75-07B6-4C4E-B12A-03503F49D16D}">
      <dgm:prSet/>
      <dgm:spPr/>
      <dgm:t>
        <a:bodyPr/>
        <a:lstStyle/>
        <a:p>
          <a:endParaRPr lang="de-DE"/>
        </a:p>
      </dgm:t>
    </dgm:pt>
    <dgm:pt modelId="{D43F2F2E-0626-4A34-B095-20CCF00DD582}" type="sibTrans" cxnId="{44543C75-07B6-4C4E-B12A-03503F49D16D}">
      <dgm:prSet/>
      <dgm:spPr/>
      <dgm:t>
        <a:bodyPr/>
        <a:lstStyle/>
        <a:p>
          <a:endParaRPr lang="de-DE"/>
        </a:p>
      </dgm:t>
    </dgm:pt>
    <dgm:pt modelId="{B904A7EB-6E46-432A-81EE-A4936906C866}">
      <dgm:prSet phldrT="[Text]" custT="1"/>
      <dgm:spPr/>
      <dgm:t>
        <a:bodyPr/>
        <a:lstStyle/>
        <a:p>
          <a:r>
            <a:rPr lang="de-DE" altLang="de-DE" sz="1700" kern="1200" dirty="0"/>
            <a:t>Digitalisierung der Verwaltungsverfahren</a:t>
          </a:r>
          <a:endParaRPr lang="de-DE" sz="1700" kern="1200" dirty="0"/>
        </a:p>
      </dgm:t>
    </dgm:pt>
    <dgm:pt modelId="{D0381E71-B750-400E-9185-9C17747AEC17}" type="parTrans" cxnId="{47729594-D640-4C8A-BB8B-16FFF954D949}">
      <dgm:prSet/>
      <dgm:spPr/>
      <dgm:t>
        <a:bodyPr/>
        <a:lstStyle/>
        <a:p>
          <a:endParaRPr lang="de-DE"/>
        </a:p>
      </dgm:t>
    </dgm:pt>
    <dgm:pt modelId="{8863489B-6B88-4570-A5A1-FC08CC63402C}" type="sibTrans" cxnId="{47729594-D640-4C8A-BB8B-16FFF954D949}">
      <dgm:prSet/>
      <dgm:spPr/>
      <dgm:t>
        <a:bodyPr/>
        <a:lstStyle/>
        <a:p>
          <a:endParaRPr lang="de-DE"/>
        </a:p>
      </dgm:t>
    </dgm:pt>
    <dgm:pt modelId="{7AF941C0-AD7D-46DF-BA71-5CC87F9A5518}">
      <dgm:prSet phldrT="[Text]" custT="1"/>
      <dgm:spPr/>
      <dgm:t>
        <a:bodyPr anchor="t"/>
        <a:lstStyle/>
        <a:p>
          <a:pPr algn="l"/>
          <a:r>
            <a:rPr lang="de-DE" altLang="de-DE" sz="2400" dirty="0">
              <a:latin typeface="Calibri" panose="020F0502020204030204" pitchFamily="34" charset="0"/>
            </a:rPr>
            <a:t>Weitere Quellen:</a:t>
          </a:r>
        </a:p>
        <a:p>
          <a:pPr algn="l"/>
          <a:r>
            <a:rPr lang="de-DE" altLang="de-DE" sz="2400" dirty="0">
              <a:latin typeface="Calibri" panose="020F0502020204030204" pitchFamily="34" charset="0"/>
            </a:rPr>
            <a:t>Strategiepapier Südtirol Digital 2020</a:t>
          </a:r>
        </a:p>
        <a:p>
          <a:pPr algn="l"/>
          <a:r>
            <a:rPr lang="de-DE" sz="2400" dirty="0">
              <a:latin typeface="Calibri" panose="020F0502020204030204" pitchFamily="34" charset="0"/>
            </a:rPr>
            <a:t>IT-Dreijahresplan</a:t>
          </a:r>
        </a:p>
      </dgm:t>
    </dgm:pt>
    <dgm:pt modelId="{53E29F24-2508-4B24-8DAD-CCA472C2EB81}" type="parTrans" cxnId="{BC6C45EA-2876-4F39-99F5-1392BB80D90F}">
      <dgm:prSet/>
      <dgm:spPr/>
      <dgm:t>
        <a:bodyPr/>
        <a:lstStyle/>
        <a:p>
          <a:endParaRPr lang="de-DE"/>
        </a:p>
      </dgm:t>
    </dgm:pt>
    <dgm:pt modelId="{6F9A13D7-72AF-4F70-9F64-E4958D7C1375}" type="sibTrans" cxnId="{BC6C45EA-2876-4F39-99F5-1392BB80D90F}">
      <dgm:prSet/>
      <dgm:spPr/>
      <dgm:t>
        <a:bodyPr/>
        <a:lstStyle/>
        <a:p>
          <a:endParaRPr lang="de-DE"/>
        </a:p>
      </dgm:t>
    </dgm:pt>
    <dgm:pt modelId="{797E19E2-DB2B-48D6-A645-986368B67143}">
      <dgm:prSet phldrT="[Text]" custT="1"/>
      <dgm:spPr/>
      <dgm:t>
        <a:bodyPr/>
        <a:lstStyle/>
        <a:p>
          <a:pPr>
            <a:buNone/>
          </a:pPr>
          <a:r>
            <a:rPr lang="de-DE" sz="22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+mn-lt"/>
              <a:ea typeface="+mn-ea"/>
              <a:cs typeface="+mn-cs"/>
            </a:rPr>
            <a:t>CAD (</a:t>
          </a:r>
          <a:r>
            <a:rPr lang="de-DE" sz="2200" kern="1200" dirty="0" err="1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+mn-lt"/>
              <a:ea typeface="+mn-ea"/>
              <a:cs typeface="+mn-cs"/>
            </a:rPr>
            <a:t>Codice</a:t>
          </a:r>
          <a:r>
            <a:rPr lang="de-DE" sz="22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+mn-lt"/>
              <a:ea typeface="+mn-ea"/>
              <a:cs typeface="+mn-cs"/>
            </a:rPr>
            <a:t> </a:t>
          </a:r>
          <a:r>
            <a:rPr lang="de-DE" sz="2200" kern="1200" dirty="0" err="1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+mn-lt"/>
              <a:ea typeface="+mn-ea"/>
              <a:cs typeface="+mn-cs"/>
            </a:rPr>
            <a:t>Amministrazione</a:t>
          </a:r>
          <a:r>
            <a:rPr lang="de-DE" sz="22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+mn-lt"/>
              <a:ea typeface="+mn-ea"/>
              <a:cs typeface="+mn-cs"/>
            </a:rPr>
            <a:t> Digitale)</a:t>
          </a:r>
          <a:endParaRPr lang="de-DE" sz="1700" kern="1200" dirty="0"/>
        </a:p>
      </dgm:t>
    </dgm:pt>
    <dgm:pt modelId="{DF34C4C3-37DB-40AC-A29C-DB9326208C60}" type="parTrans" cxnId="{69C923D7-E1EF-4D44-8AEF-951780D54DC2}">
      <dgm:prSet/>
      <dgm:spPr/>
      <dgm:t>
        <a:bodyPr/>
        <a:lstStyle/>
        <a:p>
          <a:endParaRPr lang="de-DE"/>
        </a:p>
      </dgm:t>
    </dgm:pt>
    <dgm:pt modelId="{11182CC4-631A-4A85-8DF3-46469BE5EED2}" type="sibTrans" cxnId="{69C923D7-E1EF-4D44-8AEF-951780D54DC2}">
      <dgm:prSet/>
      <dgm:spPr/>
      <dgm:t>
        <a:bodyPr/>
        <a:lstStyle/>
        <a:p>
          <a:endParaRPr lang="de-DE"/>
        </a:p>
      </dgm:t>
    </dgm:pt>
    <dgm:pt modelId="{B4C7AB17-7CDC-4807-B194-7DBCA7611A98}">
      <dgm:prSet phldrT="[Text]" custT="1"/>
      <dgm:spPr/>
      <dgm:t>
        <a:bodyPr/>
        <a:lstStyle/>
        <a:p>
          <a:pPr>
            <a:buNone/>
          </a:pPr>
          <a:endParaRPr lang="de-DE" sz="1700" kern="1200" dirty="0"/>
        </a:p>
      </dgm:t>
    </dgm:pt>
    <dgm:pt modelId="{56A10D4D-4188-4F7D-B071-9AA20DE438CF}" type="parTrans" cxnId="{819CFE1B-1ED6-46FF-AF5D-8B41C6F12C3A}">
      <dgm:prSet/>
      <dgm:spPr/>
      <dgm:t>
        <a:bodyPr/>
        <a:lstStyle/>
        <a:p>
          <a:endParaRPr lang="de-DE"/>
        </a:p>
      </dgm:t>
    </dgm:pt>
    <dgm:pt modelId="{AB4CFF73-806E-4EFC-90E1-B3909FDD066A}" type="sibTrans" cxnId="{819CFE1B-1ED6-46FF-AF5D-8B41C6F12C3A}">
      <dgm:prSet/>
      <dgm:spPr/>
      <dgm:t>
        <a:bodyPr/>
        <a:lstStyle/>
        <a:p>
          <a:endParaRPr lang="de-DE"/>
        </a:p>
      </dgm:t>
    </dgm:pt>
    <dgm:pt modelId="{AD2FAA3B-C37B-4D28-95FC-4C0CFFAB22EB}">
      <dgm:prSet phldrT="[Text]" custT="1"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de-DE" sz="1700" kern="1200" dirty="0"/>
            <a:t>Abschaffung </a:t>
          </a:r>
          <a:r>
            <a:rPr lang="de-DE" sz="1700" kern="1200" dirty="0" err="1"/>
            <a:t>eGov</a:t>
          </a:r>
          <a:r>
            <a:rPr lang="de-DE" sz="1700" kern="1200" dirty="0"/>
            <a:t>-Account (spät. 28.02.2018)</a:t>
          </a:r>
        </a:p>
      </dgm:t>
    </dgm:pt>
    <dgm:pt modelId="{24B5A14D-C51B-446F-A3DB-BCF2C9A87519}" type="parTrans" cxnId="{ACF8C298-A03D-409B-A780-E93783BD29B6}">
      <dgm:prSet/>
      <dgm:spPr/>
      <dgm:t>
        <a:bodyPr/>
        <a:lstStyle/>
        <a:p>
          <a:endParaRPr lang="de-DE"/>
        </a:p>
      </dgm:t>
    </dgm:pt>
    <dgm:pt modelId="{08D4685C-96E8-45DC-8BA1-B6032F0E5B94}" type="sibTrans" cxnId="{ACF8C298-A03D-409B-A780-E93783BD29B6}">
      <dgm:prSet/>
      <dgm:spPr/>
      <dgm:t>
        <a:bodyPr/>
        <a:lstStyle/>
        <a:p>
          <a:endParaRPr lang="de-DE"/>
        </a:p>
      </dgm:t>
    </dgm:pt>
    <dgm:pt modelId="{ECC42989-74F6-4BA9-8143-83722D52DDC0}" type="pres">
      <dgm:prSet presAssocID="{D207D124-4FAC-4A0F-A089-F4E69E4595EA}" presName="Name0" presStyleCnt="0">
        <dgm:presLayoutVars>
          <dgm:dir/>
          <dgm:resizeHandles val="exact"/>
        </dgm:presLayoutVars>
      </dgm:prSet>
      <dgm:spPr/>
    </dgm:pt>
    <dgm:pt modelId="{50ACA9C1-17B8-40AD-AACA-5EFAF3F84B31}" type="pres">
      <dgm:prSet presAssocID="{E88F7AFF-1E08-4D67-8CC7-C34336E57A31}" presName="composite" presStyleCnt="0"/>
      <dgm:spPr/>
    </dgm:pt>
    <dgm:pt modelId="{8E562C81-5685-4081-A1F3-552E801E63AB}" type="pres">
      <dgm:prSet presAssocID="{E88F7AFF-1E08-4D67-8CC7-C34336E57A31}" presName="rect1" presStyleLbl="trAlignAcc1" presStyleIdx="0" presStyleCnt="2">
        <dgm:presLayoutVars>
          <dgm:bulletEnabled val="1"/>
        </dgm:presLayoutVars>
      </dgm:prSet>
      <dgm:spPr/>
    </dgm:pt>
    <dgm:pt modelId="{0B143E65-5A34-4ED2-BAF7-AC1268AE048C}" type="pres">
      <dgm:prSet presAssocID="{E88F7AFF-1E08-4D67-8CC7-C34336E57A31}" presName="rect2" presStyleLbl="fgImgPlace1" presStyleIdx="0" presStyleCnt="2" custScaleY="50912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FDEAA1DA-6A00-4137-9F3A-749593A029C8}" type="pres">
      <dgm:prSet presAssocID="{D43F2F2E-0626-4A34-B095-20CCF00DD582}" presName="sibTrans" presStyleCnt="0"/>
      <dgm:spPr/>
    </dgm:pt>
    <dgm:pt modelId="{075EF2B0-7F43-4392-83C9-722126B24034}" type="pres">
      <dgm:prSet presAssocID="{7AF941C0-AD7D-46DF-BA71-5CC87F9A5518}" presName="composite" presStyleCnt="0"/>
      <dgm:spPr/>
    </dgm:pt>
    <dgm:pt modelId="{6B2E8214-29B0-4DE1-B18E-B8A821603BE6}" type="pres">
      <dgm:prSet presAssocID="{7AF941C0-AD7D-46DF-BA71-5CC87F9A5518}" presName="rect1" presStyleLbl="trAlignAcc1" presStyleIdx="1" presStyleCnt="2">
        <dgm:presLayoutVars>
          <dgm:bulletEnabled val="1"/>
        </dgm:presLayoutVars>
      </dgm:prSet>
      <dgm:spPr/>
    </dgm:pt>
    <dgm:pt modelId="{8FDF0384-CF65-48C3-8A7E-CFB43229029E}" type="pres">
      <dgm:prSet presAssocID="{7AF941C0-AD7D-46DF-BA71-5CC87F9A5518}" presName="rect2" presStyleLbl="fgImgPlace1" presStyleIdx="1" presStyleCnt="2" custScaleX="52793" custScaleY="52793" custLinFactNeighborX="6808" custLinFactNeighborY="7838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</dgm:pt>
  </dgm:ptLst>
  <dgm:cxnLst>
    <dgm:cxn modelId="{68854549-F156-4035-90D7-377883029C27}" type="presOf" srcId="{AD2FAA3B-C37B-4D28-95FC-4C0CFFAB22EB}" destId="{8E562C81-5685-4081-A1F3-552E801E63AB}" srcOrd="0" destOrd="4" presId="urn:microsoft.com/office/officeart/2008/layout/PictureStrips"/>
    <dgm:cxn modelId="{520CCA72-FBD0-41D0-80BA-29CE8A286B73}" type="presOf" srcId="{D207D124-4FAC-4A0F-A089-F4E69E4595EA}" destId="{ECC42989-74F6-4BA9-8143-83722D52DDC0}" srcOrd="0" destOrd="0" presId="urn:microsoft.com/office/officeart/2008/layout/PictureStrips"/>
    <dgm:cxn modelId="{44543C75-07B6-4C4E-B12A-03503F49D16D}" srcId="{D207D124-4FAC-4A0F-A089-F4E69E4595EA}" destId="{E88F7AFF-1E08-4D67-8CC7-C34336E57A31}" srcOrd="0" destOrd="0" parTransId="{E7CC5362-C078-47AC-9FF9-CB6CF0F7187D}" sibTransId="{D43F2F2E-0626-4A34-B095-20CCF00DD582}"/>
    <dgm:cxn modelId="{DB078571-B865-4B0E-B6F4-410A4A5D0DBA}" type="presOf" srcId="{B904A7EB-6E46-432A-81EE-A4936906C866}" destId="{8E562C81-5685-4081-A1F3-552E801E63AB}" srcOrd="0" destOrd="1" presId="urn:microsoft.com/office/officeart/2008/layout/PictureStrips"/>
    <dgm:cxn modelId="{C2B07823-19CE-4D77-8EB6-F90CEC2948A3}" type="presOf" srcId="{B4C7AB17-7CDC-4807-B194-7DBCA7611A98}" destId="{8E562C81-5685-4081-A1F3-552E801E63AB}" srcOrd="0" destOrd="2" presId="urn:microsoft.com/office/officeart/2008/layout/PictureStrips"/>
    <dgm:cxn modelId="{69C923D7-E1EF-4D44-8AEF-951780D54DC2}" srcId="{E88F7AFF-1E08-4D67-8CC7-C34336E57A31}" destId="{797E19E2-DB2B-48D6-A645-986368B67143}" srcOrd="2" destOrd="0" parTransId="{DF34C4C3-37DB-40AC-A29C-DB9326208C60}" sibTransId="{11182CC4-631A-4A85-8DF3-46469BE5EED2}"/>
    <dgm:cxn modelId="{4C300B40-783A-4C73-92C6-2432E8CA1B58}" type="presOf" srcId="{797E19E2-DB2B-48D6-A645-986368B67143}" destId="{8E562C81-5685-4081-A1F3-552E801E63AB}" srcOrd="0" destOrd="3" presId="urn:microsoft.com/office/officeart/2008/layout/PictureStrips"/>
    <dgm:cxn modelId="{ACF8C298-A03D-409B-A780-E93783BD29B6}" srcId="{E88F7AFF-1E08-4D67-8CC7-C34336E57A31}" destId="{AD2FAA3B-C37B-4D28-95FC-4C0CFFAB22EB}" srcOrd="3" destOrd="0" parTransId="{24B5A14D-C51B-446F-A3DB-BCF2C9A87519}" sibTransId="{08D4685C-96E8-45DC-8BA1-B6032F0E5B94}"/>
    <dgm:cxn modelId="{0D4BD3B2-7477-46F6-AEC7-726CA6DBE7E6}" type="presOf" srcId="{E88F7AFF-1E08-4D67-8CC7-C34336E57A31}" destId="{8E562C81-5685-4081-A1F3-552E801E63AB}" srcOrd="0" destOrd="0" presId="urn:microsoft.com/office/officeart/2008/layout/PictureStrips"/>
    <dgm:cxn modelId="{819CFE1B-1ED6-46FF-AF5D-8B41C6F12C3A}" srcId="{E88F7AFF-1E08-4D67-8CC7-C34336E57A31}" destId="{B4C7AB17-7CDC-4807-B194-7DBCA7611A98}" srcOrd="1" destOrd="0" parTransId="{56A10D4D-4188-4F7D-B071-9AA20DE438CF}" sibTransId="{AB4CFF73-806E-4EFC-90E1-B3909FDD066A}"/>
    <dgm:cxn modelId="{E6DE0F79-1EA5-496C-8D2C-8439E82EDA4D}" type="presOf" srcId="{7AF941C0-AD7D-46DF-BA71-5CC87F9A5518}" destId="{6B2E8214-29B0-4DE1-B18E-B8A821603BE6}" srcOrd="0" destOrd="0" presId="urn:microsoft.com/office/officeart/2008/layout/PictureStrips"/>
    <dgm:cxn modelId="{47729594-D640-4C8A-BB8B-16FFF954D949}" srcId="{E88F7AFF-1E08-4D67-8CC7-C34336E57A31}" destId="{B904A7EB-6E46-432A-81EE-A4936906C866}" srcOrd="0" destOrd="0" parTransId="{D0381E71-B750-400E-9185-9C17747AEC17}" sibTransId="{8863489B-6B88-4570-A5A1-FC08CC63402C}"/>
    <dgm:cxn modelId="{BC6C45EA-2876-4F39-99F5-1392BB80D90F}" srcId="{D207D124-4FAC-4A0F-A089-F4E69E4595EA}" destId="{7AF941C0-AD7D-46DF-BA71-5CC87F9A5518}" srcOrd="1" destOrd="0" parTransId="{53E29F24-2508-4B24-8DAD-CCA472C2EB81}" sibTransId="{6F9A13D7-72AF-4F70-9F64-E4958D7C1375}"/>
    <dgm:cxn modelId="{9B236ADE-656D-4C9D-A94A-5ED0E141984C}" type="presParOf" srcId="{ECC42989-74F6-4BA9-8143-83722D52DDC0}" destId="{50ACA9C1-17B8-40AD-AACA-5EFAF3F84B31}" srcOrd="0" destOrd="0" presId="urn:microsoft.com/office/officeart/2008/layout/PictureStrips"/>
    <dgm:cxn modelId="{6ECA1340-A6CB-4D28-A054-C0680417D563}" type="presParOf" srcId="{50ACA9C1-17B8-40AD-AACA-5EFAF3F84B31}" destId="{8E562C81-5685-4081-A1F3-552E801E63AB}" srcOrd="0" destOrd="0" presId="urn:microsoft.com/office/officeart/2008/layout/PictureStrips"/>
    <dgm:cxn modelId="{843A6F85-FCF3-42B7-B7AC-044FB00A33E6}" type="presParOf" srcId="{50ACA9C1-17B8-40AD-AACA-5EFAF3F84B31}" destId="{0B143E65-5A34-4ED2-BAF7-AC1268AE048C}" srcOrd="1" destOrd="0" presId="urn:microsoft.com/office/officeart/2008/layout/PictureStrips"/>
    <dgm:cxn modelId="{90132DF5-A749-4761-AB4B-2183A30C516E}" type="presParOf" srcId="{ECC42989-74F6-4BA9-8143-83722D52DDC0}" destId="{FDEAA1DA-6A00-4137-9F3A-749593A029C8}" srcOrd="1" destOrd="0" presId="urn:microsoft.com/office/officeart/2008/layout/PictureStrips"/>
    <dgm:cxn modelId="{CFE8DFD9-EE90-4304-8AD6-DEDE6331B067}" type="presParOf" srcId="{ECC42989-74F6-4BA9-8143-83722D52DDC0}" destId="{075EF2B0-7F43-4392-83C9-722126B24034}" srcOrd="2" destOrd="0" presId="urn:microsoft.com/office/officeart/2008/layout/PictureStrips"/>
    <dgm:cxn modelId="{B2983F0D-CE41-4597-B6ED-A5F0A83083F9}" type="presParOf" srcId="{075EF2B0-7F43-4392-83C9-722126B24034}" destId="{6B2E8214-29B0-4DE1-B18E-B8A821603BE6}" srcOrd="0" destOrd="0" presId="urn:microsoft.com/office/officeart/2008/layout/PictureStrips"/>
    <dgm:cxn modelId="{020096B9-2EBD-488F-A199-D81603BD0BFB}" type="presParOf" srcId="{075EF2B0-7F43-4392-83C9-722126B24034}" destId="{8FDF0384-CF65-48C3-8A7E-CFB43229029E}" srcOrd="1" destOrd="0" presId="urn:microsoft.com/office/officeart/2008/layout/PictureStrip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E562C81-5685-4081-A1F3-552E801E63AB}">
      <dsp:nvSpPr>
        <dsp:cNvPr id="0" name=""/>
        <dsp:cNvSpPr/>
      </dsp:nvSpPr>
      <dsp:spPr>
        <a:xfrm>
          <a:off x="764944" y="84048"/>
          <a:ext cx="6743999" cy="2107499"/>
        </a:xfrm>
        <a:prstGeom prst="rect">
          <a:avLst/>
        </a:prstGeom>
        <a:solidFill>
          <a:schemeClr val="accent2">
            <a:alpha val="4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7480" tIns="64770" rIns="64770" bIns="64770" numCol="1" spcCol="1270" anchor="t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200" kern="1200" dirty="0"/>
            <a:t>LG 9/2016: Gesetz zur offenen Verwaltung</a:t>
          </a: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de-DE" altLang="de-DE" sz="1700" kern="1200" dirty="0"/>
            <a:t>Digitalisierung der Verwaltungsverfahren</a:t>
          </a:r>
          <a:endParaRPr lang="de-DE" sz="1700" kern="1200" dirty="0"/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endParaRPr lang="de-DE" sz="1700" kern="1200" dirty="0"/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de-DE" sz="22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+mn-lt"/>
              <a:ea typeface="+mn-ea"/>
              <a:cs typeface="+mn-cs"/>
            </a:rPr>
            <a:t>CAD (</a:t>
          </a:r>
          <a:r>
            <a:rPr lang="de-DE" sz="2200" kern="1200" dirty="0" err="1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+mn-lt"/>
              <a:ea typeface="+mn-ea"/>
              <a:cs typeface="+mn-cs"/>
            </a:rPr>
            <a:t>Codice</a:t>
          </a:r>
          <a:r>
            <a:rPr lang="de-DE" sz="22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+mn-lt"/>
              <a:ea typeface="+mn-ea"/>
              <a:cs typeface="+mn-cs"/>
            </a:rPr>
            <a:t> </a:t>
          </a:r>
          <a:r>
            <a:rPr lang="de-DE" sz="2200" kern="1200" dirty="0" err="1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+mn-lt"/>
              <a:ea typeface="+mn-ea"/>
              <a:cs typeface="+mn-cs"/>
            </a:rPr>
            <a:t>Amministrazione</a:t>
          </a:r>
          <a:r>
            <a:rPr lang="de-DE" sz="22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+mn-lt"/>
              <a:ea typeface="+mn-ea"/>
              <a:cs typeface="+mn-cs"/>
            </a:rPr>
            <a:t> Digitale)</a:t>
          </a:r>
          <a:endParaRPr lang="de-DE" sz="1700" kern="1200" dirty="0"/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de-DE" sz="1700" kern="1200" dirty="0"/>
            <a:t>Abschaffung </a:t>
          </a:r>
          <a:r>
            <a:rPr lang="de-DE" sz="1700" kern="1200" dirty="0" err="1"/>
            <a:t>eGov</a:t>
          </a:r>
          <a:r>
            <a:rPr lang="de-DE" sz="1700" kern="1200" dirty="0"/>
            <a:t>-Account (spät. 28.02.2018)</a:t>
          </a:r>
        </a:p>
      </dsp:txBody>
      <dsp:txXfrm>
        <a:off x="764944" y="84048"/>
        <a:ext cx="6743999" cy="2107499"/>
      </dsp:txXfrm>
    </dsp:sp>
    <dsp:sp modelId="{0B143E65-5A34-4ED2-BAF7-AC1268AE048C}">
      <dsp:nvSpPr>
        <dsp:cNvPr id="0" name=""/>
        <dsp:cNvSpPr/>
      </dsp:nvSpPr>
      <dsp:spPr>
        <a:xfrm>
          <a:off x="483944" y="322759"/>
          <a:ext cx="1475249" cy="1126618"/>
        </a:xfrm>
        <a:prstGeom prst="rect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B2E8214-29B0-4DE1-B18E-B8A821603BE6}">
      <dsp:nvSpPr>
        <dsp:cNvPr id="0" name=""/>
        <dsp:cNvSpPr/>
      </dsp:nvSpPr>
      <dsp:spPr>
        <a:xfrm>
          <a:off x="624444" y="2432739"/>
          <a:ext cx="6743999" cy="2107499"/>
        </a:xfrm>
        <a:prstGeom prst="rect">
          <a:avLst/>
        </a:prstGeom>
        <a:solidFill>
          <a:schemeClr val="accent2">
            <a:alpha val="4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7480" tIns="91440" rIns="91440" bIns="9144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altLang="de-DE" sz="2400" kern="1200" dirty="0">
              <a:latin typeface="Calibri" panose="020F0502020204030204" pitchFamily="34" charset="0"/>
            </a:rPr>
            <a:t>Weitere Quellen:</a:t>
          </a:r>
        </a:p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altLang="de-DE" sz="2400" kern="1200" dirty="0">
              <a:latin typeface="Calibri" panose="020F0502020204030204" pitchFamily="34" charset="0"/>
            </a:rPr>
            <a:t>Strategiepapier Südtirol Digital 2020</a:t>
          </a:r>
        </a:p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400" kern="1200" dirty="0">
              <a:latin typeface="Calibri" panose="020F0502020204030204" pitchFamily="34" charset="0"/>
            </a:rPr>
            <a:t>IT-Dreijahresplan</a:t>
          </a:r>
        </a:p>
      </dsp:txBody>
      <dsp:txXfrm>
        <a:off x="624444" y="2432739"/>
        <a:ext cx="6743999" cy="2107499"/>
      </dsp:txXfrm>
    </dsp:sp>
    <dsp:sp modelId="{8FDF0384-CF65-48C3-8A7E-CFB43229029E}">
      <dsp:nvSpPr>
        <dsp:cNvPr id="0" name=""/>
        <dsp:cNvSpPr/>
      </dsp:nvSpPr>
      <dsp:spPr>
        <a:xfrm>
          <a:off x="792090" y="2824084"/>
          <a:ext cx="778828" cy="1168242"/>
        </a:xfrm>
        <a:prstGeom prst="rect">
          <a:avLst/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PictureStrips">
  <dgm:title val=""/>
  <dgm:desc val=""/>
  <dgm:catLst>
    <dgm:cat type="list" pri="12500"/>
    <dgm:cat type="picture" pri="13000"/>
    <dgm:cat type="pictureconvert" pri="13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  <dgm:cxn modelId="70" srcId="0" destId="40" srcOrd="2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0.1"/>
      <dgm:constr type="h" for="ch" forName="sibTrans" refType="h" refFor="ch" refForName="composite" op="equ" fact="0.1"/>
      <dgm:constr type="w" for="ch" forName="sibTrans" refType="h" refFor="ch" refForName="sibTrans" op="equ"/>
    </dgm:constrLst>
    <dgm:forEach name="nodesForEach" axis="ch" ptType="node">
      <dgm:layoutNode name="composite">
        <dgm:alg type="composite">
          <dgm:param type="ar" val="3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.04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if>
          <dgm:else name="Name6">
            <dgm:constrLst>
              <dgm:constr type="l" for="ch" forName="rect1" refType="w" fact="0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.79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else>
        </dgm:choose>
        <dgm:layoutNode name="rect1" styleLbl="trAlignAcc1">
          <dgm:varLst>
            <dgm:bulletEnabled val="1"/>
          </dgm:varLst>
          <dgm:alg type="tx">
            <dgm:param type="parTxLTRAlign" val="l"/>
          </dgm:alg>
          <dgm:shape xmlns:r="http://schemas.openxmlformats.org/officeDocument/2006/relationships" type="rect" r:blip="">
            <dgm:adjLst/>
          </dgm:shape>
          <dgm:presOf axis="desOrSelf" ptType="node"/>
          <dgm:choose name="Name7">
            <dgm:if name="Name8" func="var" arg="dir" op="equ" val="norm">
              <dgm:constrLst>
                <dgm:constr type="lMarg" refType="w" fact="0.6"/>
                <dgm:constr type="rMarg" refType="primFontSz" fact="0.3"/>
                <dgm:constr type="tMarg" refType="primFontSz" fact="0.3"/>
                <dgm:constr type="bMarg" refType="primFontSz" fact="0.3"/>
              </dgm:constrLst>
            </dgm:if>
            <dgm:else name="Name9">
              <dgm:constrLst>
                <dgm:constr type="lMarg" refType="primFontSz" fact="0.3"/>
                <dgm:constr type="rMarg" refType="w" fact="0.6"/>
                <dgm:constr type="tMarg" refType="primFontSz" fact="0.3"/>
                <dgm:constr type="bMarg" refType="primFontSz" fact="0.3"/>
              </dgm:constrLst>
            </dgm:else>
          </dgm:choose>
          <dgm:ruleLst>
            <dgm:rule type="primFontSz" val="5" fact="NaN" max="NaN"/>
          </dgm:ruleLst>
        </dgm:layoutNode>
        <dgm:layoutNode name="rect2" styleLbl="f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3076476" cy="511897"/>
          </a:xfrm>
          <a:prstGeom prst="rect">
            <a:avLst/>
          </a:prstGeom>
        </p:spPr>
        <p:txBody>
          <a:bodyPr vert="horz" lIns="96508" tIns="48253" rIns="96508" bIns="48253" rtlCol="0"/>
          <a:lstStyle>
            <a:lvl1pPr algn="l" eaLnBrk="1" hangingPunct="1">
              <a:defRPr sz="1300">
                <a:cs typeface="Arial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4021129" y="1"/>
            <a:ext cx="3076476" cy="511897"/>
          </a:xfrm>
          <a:prstGeom prst="rect">
            <a:avLst/>
          </a:prstGeom>
        </p:spPr>
        <p:txBody>
          <a:bodyPr vert="horz" lIns="96508" tIns="48253" rIns="96508" bIns="48253" rtlCol="0"/>
          <a:lstStyle>
            <a:lvl1pPr algn="r" eaLnBrk="1" hangingPunct="1">
              <a:defRPr sz="1300">
                <a:cs typeface="Arial" charset="0"/>
              </a:defRPr>
            </a:lvl1pPr>
          </a:lstStyle>
          <a:p>
            <a:pPr>
              <a:defRPr/>
            </a:pPr>
            <a:fld id="{85CEF3DD-C059-4494-B8B9-90154A7D0D39}" type="datetimeFigureOut">
              <a:rPr lang="de-DE"/>
              <a:pPr>
                <a:defRPr/>
              </a:pPr>
              <a:t>04.10.2017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1" y="9721056"/>
            <a:ext cx="3076476" cy="511897"/>
          </a:xfrm>
          <a:prstGeom prst="rect">
            <a:avLst/>
          </a:prstGeom>
        </p:spPr>
        <p:txBody>
          <a:bodyPr vert="horz" lIns="96508" tIns="48253" rIns="96508" bIns="48253" rtlCol="0" anchor="b"/>
          <a:lstStyle>
            <a:lvl1pPr algn="l" eaLnBrk="1" hangingPunct="1">
              <a:defRPr sz="1300">
                <a:cs typeface="Arial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4021129" y="9721056"/>
            <a:ext cx="3076476" cy="511897"/>
          </a:xfrm>
          <a:prstGeom prst="rect">
            <a:avLst/>
          </a:prstGeom>
        </p:spPr>
        <p:txBody>
          <a:bodyPr vert="horz" wrap="square" lIns="96508" tIns="48253" rIns="96508" bIns="48253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300"/>
            </a:lvl1pPr>
          </a:lstStyle>
          <a:p>
            <a:pPr>
              <a:defRPr/>
            </a:pPr>
            <a:fld id="{20D7CD2D-048D-44EE-A1B2-BD2C1389A2AE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3076476" cy="511897"/>
          </a:xfrm>
          <a:prstGeom prst="rect">
            <a:avLst/>
          </a:prstGeom>
        </p:spPr>
        <p:txBody>
          <a:bodyPr vert="horz" lIns="96508" tIns="48253" rIns="96508" bIns="48253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3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4021129" y="1"/>
            <a:ext cx="3076476" cy="511897"/>
          </a:xfrm>
          <a:prstGeom prst="rect">
            <a:avLst/>
          </a:prstGeom>
        </p:spPr>
        <p:txBody>
          <a:bodyPr vert="horz" lIns="96508" tIns="48253" rIns="96508" bIns="48253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300">
                <a:latin typeface="+mn-lt"/>
                <a:cs typeface="+mn-cs"/>
              </a:defRPr>
            </a:lvl1pPr>
          </a:lstStyle>
          <a:p>
            <a:pPr>
              <a:defRPr/>
            </a:pPr>
            <a:fld id="{E94182AA-E760-4182-A18B-EE3828D42615}" type="datetimeFigureOut">
              <a:rPr lang="de-DE"/>
              <a:pPr>
                <a:defRPr/>
              </a:pPr>
              <a:t>04.10.2017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992188" y="768350"/>
            <a:ext cx="5114925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508" tIns="48253" rIns="96508" bIns="48253" rtlCol="0" anchor="ctr"/>
          <a:lstStyle/>
          <a:p>
            <a:pPr lvl="0"/>
            <a:endParaRPr lang="de-DE" noProof="0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710610" y="4861360"/>
            <a:ext cx="5678083" cy="4605409"/>
          </a:xfrm>
          <a:prstGeom prst="rect">
            <a:avLst/>
          </a:prstGeom>
        </p:spPr>
        <p:txBody>
          <a:bodyPr vert="horz" lIns="96508" tIns="48253" rIns="96508" bIns="48253" rtlCol="0"/>
          <a:lstStyle/>
          <a:p>
            <a:pPr lvl="0"/>
            <a:r>
              <a:rPr lang="de-DE" noProof="0"/>
              <a:t>Textmasterformat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1" y="9721056"/>
            <a:ext cx="3076476" cy="511897"/>
          </a:xfrm>
          <a:prstGeom prst="rect">
            <a:avLst/>
          </a:prstGeom>
        </p:spPr>
        <p:txBody>
          <a:bodyPr vert="horz" lIns="96508" tIns="48253" rIns="96508" bIns="48253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3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4021129" y="9721056"/>
            <a:ext cx="3076476" cy="511897"/>
          </a:xfrm>
          <a:prstGeom prst="rect">
            <a:avLst/>
          </a:prstGeom>
        </p:spPr>
        <p:txBody>
          <a:bodyPr vert="horz" wrap="square" lIns="96508" tIns="48253" rIns="96508" bIns="48253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300"/>
            </a:lvl1pPr>
          </a:lstStyle>
          <a:p>
            <a:pPr>
              <a:defRPr/>
            </a:pPr>
            <a:fld id="{C7127307-6FA1-4A37-89C7-34DEAA8997AA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7127307-6FA1-4A37-89C7-34DEAA8997AA}" type="slidenum">
              <a:rPr lang="de-DE" altLang="de-DE" smtClean="0"/>
              <a:pPr>
                <a:defRPr/>
              </a:pPr>
              <a:t>1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413992124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7127307-6FA1-4A37-89C7-34DEAA8997AA}" type="slidenum">
              <a:rPr lang="de-DE" altLang="de-DE" smtClean="0"/>
              <a:pPr>
                <a:defRPr/>
              </a:pPr>
              <a:t>10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44692390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7127307-6FA1-4A37-89C7-34DEAA8997AA}" type="slidenum">
              <a:rPr lang="de-DE" altLang="de-DE" smtClean="0"/>
              <a:pPr>
                <a:defRPr/>
              </a:pPr>
              <a:t>11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404543323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7127307-6FA1-4A37-89C7-34DEAA8997AA}" type="slidenum">
              <a:rPr lang="de-DE" altLang="de-DE" smtClean="0"/>
              <a:pPr>
                <a:defRPr/>
              </a:pPr>
              <a:t>12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241983071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baseline="0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7127307-6FA1-4A37-89C7-34DEAA8997AA}" type="slidenum">
              <a:rPr lang="de-DE" altLang="de-DE" smtClean="0"/>
              <a:pPr>
                <a:defRPr/>
              </a:pPr>
              <a:t>13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28512086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7127307-6FA1-4A37-89C7-34DEAA8997AA}" type="slidenum">
              <a:rPr lang="de-DE" altLang="de-DE" smtClean="0"/>
              <a:pPr>
                <a:defRPr/>
              </a:pPr>
              <a:t>2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72496469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7127307-6FA1-4A37-89C7-34DEAA8997AA}" type="slidenum">
              <a:rPr lang="de-DE" altLang="de-DE" smtClean="0"/>
              <a:pPr>
                <a:defRPr/>
              </a:pPr>
              <a:t>3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72673015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7127307-6FA1-4A37-89C7-34DEAA8997AA}" type="slidenum">
              <a:rPr lang="de-DE" altLang="de-DE" smtClean="0"/>
              <a:pPr>
                <a:defRPr/>
              </a:pPr>
              <a:t>4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275918297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7127307-6FA1-4A37-89C7-34DEAA8997AA}" type="slidenum">
              <a:rPr lang="de-DE" altLang="de-DE" smtClean="0"/>
              <a:pPr>
                <a:defRPr/>
              </a:pPr>
              <a:t>5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02968261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7127307-6FA1-4A37-89C7-34DEAA8997AA}" type="slidenum">
              <a:rPr lang="de-DE" altLang="de-DE" smtClean="0"/>
              <a:pPr>
                <a:defRPr/>
              </a:pPr>
              <a:t>6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33326575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7127307-6FA1-4A37-89C7-34DEAA8997AA}" type="slidenum">
              <a:rPr lang="de-DE" altLang="de-DE" smtClean="0"/>
              <a:pPr>
                <a:defRPr/>
              </a:pPr>
              <a:t>7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9549474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0708" indent="-180708">
              <a:buFont typeface="Arial" panose="020B0604020202020204" pitchFamily="34" charset="0"/>
              <a:buChar char="•"/>
            </a:pP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7127307-6FA1-4A37-89C7-34DEAA8997AA}" type="slidenum">
              <a:rPr lang="de-DE" altLang="de-DE" smtClean="0"/>
              <a:pPr>
                <a:defRPr/>
              </a:pPr>
              <a:t>8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57287074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7127307-6FA1-4A37-89C7-34DEAA8997AA}" type="slidenum">
              <a:rPr lang="de-DE" altLang="de-DE" smtClean="0"/>
              <a:pPr>
                <a:defRPr/>
              </a:pPr>
              <a:t>9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5550562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/>
              <a:t>Formatvorlage des Untertitelmasters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D9CA15-7F1C-4B11-8044-234204E9E2B4}" type="datetimeFigureOut">
              <a:rPr lang="de-DE"/>
              <a:pPr>
                <a:defRPr/>
              </a:pPr>
              <a:t>04.10.2017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5702E7-EE3F-45C5-877A-73B7F83DA61E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41404073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D85060-FADB-4A41-9991-599E9F769437}" type="datetimeFigureOut">
              <a:rPr lang="de-DE"/>
              <a:pPr>
                <a:defRPr/>
              </a:pPr>
              <a:t>04.10.2017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63CAA3-E91C-4024-B2CA-CCCC364B9B9E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9005248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1BA022-01FA-4154-ABE7-F995AB40B616}" type="datetimeFigureOut">
              <a:rPr lang="de-DE"/>
              <a:pPr>
                <a:defRPr/>
              </a:pPr>
              <a:t>04.10.2017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6B2A00-BC73-42C9-97C5-024C91ED384C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27543608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ildplatzhalter 3"/>
          <p:cNvSpPr>
            <a:spLocks noGrp="1"/>
          </p:cNvSpPr>
          <p:nvPr>
            <p:ph type="pic" sz="quarter" idx="10"/>
          </p:nvPr>
        </p:nvSpPr>
        <p:spPr>
          <a:xfrm>
            <a:off x="0" y="1412875"/>
            <a:ext cx="9144000" cy="5445125"/>
          </a:xfrm>
        </p:spPr>
        <p:txBody>
          <a:bodyPr rtlCol="0">
            <a:normAutofit/>
          </a:bodyPr>
          <a:lstStyle/>
          <a:p>
            <a:pPr lvl="0"/>
            <a:endParaRPr lang="de-DE" noProof="0"/>
          </a:p>
        </p:txBody>
      </p:sp>
      <p:sp>
        <p:nvSpPr>
          <p:cNvPr id="13" name="Titel 1"/>
          <p:cNvSpPr>
            <a:spLocks noGrp="1"/>
          </p:cNvSpPr>
          <p:nvPr>
            <p:ph type="title"/>
          </p:nvPr>
        </p:nvSpPr>
        <p:spPr>
          <a:xfrm>
            <a:off x="0" y="1"/>
            <a:ext cx="9144000" cy="1425336"/>
          </a:xfrm>
          <a:solidFill>
            <a:srgbClr val="C20D20"/>
          </a:solidFill>
        </p:spPr>
        <p:txBody>
          <a:bodyPr/>
          <a:lstStyle>
            <a:lvl1pPr>
              <a:defRPr b="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Titelmasterformat durch Klicken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0" y="5445224"/>
            <a:ext cx="9143462" cy="864096"/>
          </a:xfrm>
          <a:solidFill>
            <a:srgbClr val="C20D20"/>
          </a:solidFill>
        </p:spPr>
        <p:txBody>
          <a:bodyPr anchor="ctr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dirty="0"/>
              <a:t>Formatvorlage des Untertitelmasters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186202235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2_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39"/>
          <p:cNvSpPr>
            <a:spLocks noChangeShapeType="1"/>
          </p:cNvSpPr>
          <p:nvPr userDrawn="1"/>
        </p:nvSpPr>
        <p:spPr bwMode="auto">
          <a:xfrm>
            <a:off x="431800" y="6534150"/>
            <a:ext cx="3778250" cy="0"/>
          </a:xfrm>
          <a:prstGeom prst="line">
            <a:avLst/>
          </a:prstGeom>
          <a:noFill/>
          <a:ln w="508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5" name="Rectangle 42"/>
          <p:cNvSpPr>
            <a:spLocks noChangeArrowheads="1"/>
          </p:cNvSpPr>
          <p:nvPr userDrawn="1"/>
        </p:nvSpPr>
        <p:spPr bwMode="auto">
          <a:xfrm>
            <a:off x="2065338" y="6326188"/>
            <a:ext cx="2236787" cy="214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 eaLnBrk="1" fontAlgn="auto" hangingPunct="1"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r>
              <a:rPr lang="de-DE" altLang="de-DE" sz="800">
                <a:solidFill>
                  <a:prstClr val="black"/>
                </a:solidFill>
                <a:latin typeface="Arial" charset="0"/>
                <a:cs typeface="Arial" charset="0"/>
              </a:rPr>
              <a:t>AUTONOME PROVINZ BOZEN - SÜDTIROL</a:t>
            </a:r>
          </a:p>
        </p:txBody>
      </p:sp>
      <p:sp>
        <p:nvSpPr>
          <p:cNvPr id="6" name="Rectangle 43"/>
          <p:cNvSpPr>
            <a:spLocks noChangeArrowheads="1"/>
          </p:cNvSpPr>
          <p:nvPr userDrawn="1"/>
        </p:nvSpPr>
        <p:spPr bwMode="auto">
          <a:xfrm>
            <a:off x="4832350" y="6326188"/>
            <a:ext cx="2709863" cy="214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fontAlgn="auto" hangingPunct="1"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r>
              <a:rPr lang="it-IT" altLang="de-DE" sz="800">
                <a:solidFill>
                  <a:prstClr val="black"/>
                </a:solidFill>
                <a:latin typeface="Arial" charset="0"/>
                <a:cs typeface="Arial" charset="0"/>
              </a:rPr>
              <a:t>PROVINCIA AUTONOMA DI BOLZANO - ALTO ADIGE</a:t>
            </a:r>
          </a:p>
        </p:txBody>
      </p:sp>
      <p:sp>
        <p:nvSpPr>
          <p:cNvPr id="7" name="Text Box 44"/>
          <p:cNvSpPr txBox="1">
            <a:spLocks noChangeArrowheads="1"/>
          </p:cNvSpPr>
          <p:nvPr userDrawn="1"/>
        </p:nvSpPr>
        <p:spPr bwMode="auto">
          <a:xfrm>
            <a:off x="4832350" y="6484938"/>
            <a:ext cx="1290638" cy="238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fontAlgn="auto" hangingPunct="1">
              <a:lnSpc>
                <a:spcPts val="1300"/>
              </a:lnSpc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r>
              <a:rPr lang="it-IT" altLang="de-DE" sz="700" b="1">
                <a:solidFill>
                  <a:prstClr val="black"/>
                </a:solidFill>
                <a:latin typeface="Arial" charset="0"/>
                <a:cs typeface="Arial" charset="0"/>
              </a:rPr>
              <a:t>Assessora Waltraud Deeg</a:t>
            </a:r>
          </a:p>
        </p:txBody>
      </p:sp>
      <p:sp>
        <p:nvSpPr>
          <p:cNvPr id="8" name="Text Box 45"/>
          <p:cNvSpPr txBox="1">
            <a:spLocks noChangeArrowheads="1"/>
          </p:cNvSpPr>
          <p:nvPr userDrawn="1"/>
        </p:nvSpPr>
        <p:spPr bwMode="auto">
          <a:xfrm>
            <a:off x="2957513" y="6484938"/>
            <a:ext cx="1346200" cy="238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 eaLnBrk="1" fontAlgn="auto" hangingPunct="1">
              <a:lnSpc>
                <a:spcPts val="1300"/>
              </a:lnSpc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r>
              <a:rPr lang="de-DE" altLang="de-DE" sz="700" b="1">
                <a:solidFill>
                  <a:prstClr val="black"/>
                </a:solidFill>
                <a:latin typeface="Arial" charset="0"/>
                <a:cs typeface="Arial" charset="0"/>
              </a:rPr>
              <a:t>Landesrätin Waltraud Deeg</a:t>
            </a:r>
            <a:endParaRPr lang="de-DE" altLang="de-DE" sz="70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9" name="Line 40"/>
          <p:cNvSpPr>
            <a:spLocks noChangeShapeType="1"/>
          </p:cNvSpPr>
          <p:nvPr userDrawn="1"/>
        </p:nvSpPr>
        <p:spPr bwMode="auto">
          <a:xfrm>
            <a:off x="4929188" y="6534150"/>
            <a:ext cx="3778250" cy="0"/>
          </a:xfrm>
          <a:prstGeom prst="line">
            <a:avLst/>
          </a:prstGeom>
          <a:noFill/>
          <a:ln w="508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pic>
        <p:nvPicPr>
          <p:cNvPr id="10" name="Picture 65" descr="LW_Adler_4C_16x20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9438" y="6310313"/>
            <a:ext cx="360362" cy="449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itel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52128"/>
          </a:xfrm>
          <a:solidFill>
            <a:srgbClr val="C20D20"/>
          </a:solidFill>
        </p:spPr>
        <p:txBody>
          <a:bodyPr lIns="360000">
            <a:noAutofit/>
          </a:bodyPr>
          <a:lstStyle>
            <a:lvl1pPr algn="ctr">
              <a:defRPr sz="4000" b="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Titelmasterformat durch Klicken bearbeiten</a:t>
            </a:r>
          </a:p>
        </p:txBody>
      </p:sp>
      <p:sp>
        <p:nvSpPr>
          <p:cNvPr id="14" name="Inhaltsplatzhalter 2"/>
          <p:cNvSpPr>
            <a:spLocks noGrp="1"/>
          </p:cNvSpPr>
          <p:nvPr>
            <p:ph idx="1"/>
          </p:nvPr>
        </p:nvSpPr>
        <p:spPr>
          <a:xfrm>
            <a:off x="457200" y="1556792"/>
            <a:ext cx="8229600" cy="4569371"/>
          </a:xfrm>
        </p:spPr>
        <p:txBody>
          <a:bodyPr/>
          <a:lstStyle>
            <a:lvl1pPr marL="342900" indent="-342900">
              <a:buFont typeface="Wingdings" panose="05000000000000000000" pitchFamily="2" charset="2"/>
              <a:buChar char="ü"/>
              <a:defRPr>
                <a:latin typeface="Franklin Gothic Book" panose="020B0503020102020204" pitchFamily="34" charset="0"/>
              </a:defRPr>
            </a:lvl1pPr>
            <a:lvl2pPr marL="742950" indent="-285750">
              <a:buFont typeface="Arial" panose="020B0604020202020204" pitchFamily="34" charset="0"/>
              <a:buChar char="•"/>
              <a:defRPr>
                <a:latin typeface="Franklin Gothic Book" panose="020B0503020102020204" pitchFamily="34" charset="0"/>
              </a:defRPr>
            </a:lvl2pPr>
            <a:lvl3pPr>
              <a:defRPr>
                <a:latin typeface="Franklin Gothic Book" panose="020B0503020102020204" pitchFamily="34" charset="0"/>
              </a:defRPr>
            </a:lvl3pPr>
            <a:lvl4pPr>
              <a:defRPr>
                <a:latin typeface="Franklin Gothic Book" panose="020B0503020102020204" pitchFamily="34" charset="0"/>
              </a:defRPr>
            </a:lvl4pPr>
            <a:lvl5pPr>
              <a:defRPr>
                <a:latin typeface="Franklin Gothic Book" panose="020B0503020102020204" pitchFamily="34" charset="0"/>
              </a:defRPr>
            </a:lvl5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117003783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eck 1"/>
          <p:cNvSpPr>
            <a:spLocks noChangeArrowheads="1"/>
          </p:cNvSpPr>
          <p:nvPr/>
        </p:nvSpPr>
        <p:spPr bwMode="auto">
          <a:xfrm>
            <a:off x="160338" y="174625"/>
            <a:ext cx="8786812" cy="5445125"/>
          </a:xfrm>
          <a:prstGeom prst="rect">
            <a:avLst/>
          </a:prstGeom>
          <a:solidFill>
            <a:srgbClr val="C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 anchor="ctr"/>
          <a:lstStyle>
            <a:lvl1pPr eaLnBrk="0" hangingPunct="0">
              <a:defRPr>
                <a:solidFill>
                  <a:schemeClr val="tx1"/>
                </a:solidFill>
                <a:latin typeface="DINOT-Regular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DINOT-Regular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DINOT-Regular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DINOT-Regular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DINOT-Regular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DINOT-Regular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DINOT-Regular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DINOT-Regular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DINOT-Regular"/>
                <a:cs typeface="Arial" pitchFamily="34" charset="0"/>
              </a:defRPr>
            </a:lvl9pPr>
          </a:lstStyle>
          <a:p>
            <a:pPr algn="ctr" eaLnBrk="1" hangingPunct="1">
              <a:defRPr/>
            </a:pPr>
            <a:endParaRPr lang="de-DE" altLang="de-DE" sz="1600">
              <a:solidFill>
                <a:srgbClr val="C00000"/>
              </a:solidFill>
              <a:latin typeface="Arial" pitchFamily="34" charset="0"/>
            </a:endParaRPr>
          </a:p>
        </p:txBody>
      </p:sp>
      <p:grpSp>
        <p:nvGrpSpPr>
          <p:cNvPr id="6" name="Gruppieren 8"/>
          <p:cNvGrpSpPr>
            <a:grpSpLocks/>
          </p:cNvGrpSpPr>
          <p:nvPr userDrawn="1"/>
        </p:nvGrpSpPr>
        <p:grpSpPr bwMode="auto">
          <a:xfrm>
            <a:off x="431800" y="6310313"/>
            <a:ext cx="8275638" cy="579437"/>
            <a:chOff x="431800" y="6310313"/>
            <a:chExt cx="8275638" cy="579159"/>
          </a:xfrm>
        </p:grpSpPr>
        <p:sp>
          <p:nvSpPr>
            <p:cNvPr id="8" name="Line 39"/>
            <p:cNvSpPr>
              <a:spLocks noChangeShapeType="1"/>
            </p:cNvSpPr>
            <p:nvPr userDrawn="1"/>
          </p:nvSpPr>
          <p:spPr bwMode="auto">
            <a:xfrm>
              <a:off x="431800" y="6534043"/>
              <a:ext cx="3778250" cy="0"/>
            </a:xfrm>
            <a:prstGeom prst="line">
              <a:avLst/>
            </a:prstGeom>
            <a:noFill/>
            <a:ln w="508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9" name="Rectangle 42"/>
            <p:cNvSpPr>
              <a:spLocks noChangeArrowheads="1"/>
            </p:cNvSpPr>
            <p:nvPr userDrawn="1"/>
          </p:nvSpPr>
          <p:spPr bwMode="auto">
            <a:xfrm>
              <a:off x="2065338" y="6326180"/>
              <a:ext cx="2236787" cy="214209"/>
            </a:xfrm>
            <a:prstGeom prst="rect">
              <a:avLst/>
            </a:prstGeom>
            <a:noFill/>
            <a:ln>
              <a:noFill/>
            </a:ln>
            <a:effectLst/>
            <a:extLst/>
          </p:spPr>
          <p:txBody>
            <a:bodyPr wrap="none">
              <a:spAutoFit/>
            </a:bodyPr>
            <a:lstStyle>
              <a:lvl1pPr>
                <a:spcBef>
                  <a:spcPct val="50000"/>
                </a:spcBef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50000"/>
                </a:spcBef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50000"/>
                </a:spcBef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50000"/>
                </a:spcBef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50000"/>
                </a:spcBef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r">
                <a:spcBef>
                  <a:spcPct val="0"/>
                </a:spcBef>
                <a:defRPr/>
              </a:pPr>
              <a:r>
                <a:rPr lang="de-DE" altLang="it-IT" sz="800" b="0">
                  <a:solidFill>
                    <a:srgbClr val="000000"/>
                  </a:solidFill>
                  <a:latin typeface="Arial" panose="020B0604020202020204" pitchFamily="34" charset="0"/>
                  <a:cs typeface="Arial" charset="0"/>
                </a:rPr>
                <a:t>AUTONOME PROVINZ BOZEN - SÜDTIROL</a:t>
              </a:r>
            </a:p>
          </p:txBody>
        </p:sp>
        <p:sp>
          <p:nvSpPr>
            <p:cNvPr id="10" name="Rectangle 43"/>
            <p:cNvSpPr>
              <a:spLocks noChangeArrowheads="1"/>
            </p:cNvSpPr>
            <p:nvPr userDrawn="1"/>
          </p:nvSpPr>
          <p:spPr bwMode="auto">
            <a:xfrm>
              <a:off x="4832350" y="6326180"/>
              <a:ext cx="2709863" cy="214209"/>
            </a:xfrm>
            <a:prstGeom prst="rect">
              <a:avLst/>
            </a:prstGeom>
            <a:noFill/>
            <a:ln>
              <a:noFill/>
            </a:ln>
            <a:effectLst/>
            <a:extLst/>
          </p:spPr>
          <p:txBody>
            <a:bodyPr wrap="none">
              <a:spAutoFit/>
            </a:bodyPr>
            <a:lstStyle>
              <a:lvl1pPr>
                <a:spcBef>
                  <a:spcPct val="50000"/>
                </a:spcBef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50000"/>
                </a:spcBef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50000"/>
                </a:spcBef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50000"/>
                </a:spcBef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50000"/>
                </a:spcBef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defRPr/>
              </a:pPr>
              <a:r>
                <a:rPr lang="it-IT" altLang="it-IT" sz="800" b="0">
                  <a:solidFill>
                    <a:srgbClr val="000000"/>
                  </a:solidFill>
                  <a:latin typeface="Arial" panose="020B0604020202020204" pitchFamily="34" charset="0"/>
                  <a:cs typeface="Arial" charset="0"/>
                </a:rPr>
                <a:t>PROVINCIA AUTONOMA DI BOLZANO - ALTO ADIGE</a:t>
              </a:r>
            </a:p>
          </p:txBody>
        </p:sp>
        <p:sp>
          <p:nvSpPr>
            <p:cNvPr id="11" name="Text Box 44"/>
            <p:cNvSpPr txBox="1">
              <a:spLocks noChangeArrowheads="1"/>
            </p:cNvSpPr>
            <p:nvPr userDrawn="1"/>
          </p:nvSpPr>
          <p:spPr bwMode="auto">
            <a:xfrm>
              <a:off x="4872038" y="6484854"/>
              <a:ext cx="1239837" cy="404618"/>
            </a:xfrm>
            <a:prstGeom prst="rect">
              <a:avLst/>
            </a:prstGeom>
            <a:noFill/>
            <a:ln>
              <a:noFill/>
            </a:ln>
            <a:effectLst/>
            <a:extLst/>
          </p:spPr>
          <p:txBody>
            <a:bodyPr wrap="none">
              <a:spAutoFit/>
            </a:bodyPr>
            <a:lstStyle>
              <a:lvl1pPr>
                <a:spcBef>
                  <a:spcPct val="50000"/>
                </a:spcBef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50000"/>
                </a:spcBef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50000"/>
                </a:spcBef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50000"/>
                </a:spcBef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50000"/>
                </a:spcBef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lnSpc>
                  <a:spcPts val="1300"/>
                </a:lnSpc>
                <a:spcBef>
                  <a:spcPct val="0"/>
                </a:spcBef>
                <a:defRPr/>
              </a:pPr>
              <a:r>
                <a:rPr lang="de-DE" altLang="it-IT" sz="700" dirty="0">
                  <a:solidFill>
                    <a:srgbClr val="000000"/>
                  </a:solidFill>
                  <a:latin typeface="Arial" panose="020B0604020202020204" pitchFamily="34" charset="0"/>
                  <a:cs typeface="Arial" charset="0"/>
                </a:rPr>
                <a:t>R9 - Informationstechnik</a:t>
              </a:r>
              <a:endParaRPr lang="de-DE" altLang="it-IT" sz="700" b="0" dirty="0">
                <a:solidFill>
                  <a:srgbClr val="000000"/>
                </a:solidFill>
                <a:latin typeface="Arial" panose="020B0604020202020204" pitchFamily="34" charset="0"/>
                <a:cs typeface="Arial" charset="0"/>
              </a:endParaRPr>
            </a:p>
            <a:p>
              <a:pPr>
                <a:lnSpc>
                  <a:spcPts val="1300"/>
                </a:lnSpc>
                <a:spcBef>
                  <a:spcPct val="0"/>
                </a:spcBef>
                <a:defRPr/>
              </a:pPr>
              <a:endParaRPr lang="it-IT" altLang="it-IT" sz="700" dirty="0">
                <a:solidFill>
                  <a:srgbClr val="000000"/>
                </a:solidFill>
                <a:latin typeface="Arial" panose="020B0604020202020204" pitchFamily="34" charset="0"/>
                <a:cs typeface="Arial" charset="0"/>
              </a:endParaRPr>
            </a:p>
          </p:txBody>
        </p:sp>
        <p:sp>
          <p:nvSpPr>
            <p:cNvPr id="12" name="Text Box 45"/>
            <p:cNvSpPr txBox="1">
              <a:spLocks noChangeArrowheads="1"/>
            </p:cNvSpPr>
            <p:nvPr userDrawn="1"/>
          </p:nvSpPr>
          <p:spPr bwMode="auto">
            <a:xfrm>
              <a:off x="3063875" y="6484854"/>
              <a:ext cx="1239838" cy="258638"/>
            </a:xfrm>
            <a:prstGeom prst="rect">
              <a:avLst/>
            </a:prstGeom>
            <a:noFill/>
            <a:ln>
              <a:noFill/>
            </a:ln>
            <a:effectLst/>
            <a:extLst/>
          </p:spPr>
          <p:txBody>
            <a:bodyPr wrap="none">
              <a:spAutoFit/>
            </a:bodyPr>
            <a:lstStyle>
              <a:lvl1pPr>
                <a:spcBef>
                  <a:spcPct val="50000"/>
                </a:spcBef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50000"/>
                </a:spcBef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50000"/>
                </a:spcBef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50000"/>
                </a:spcBef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50000"/>
                </a:spcBef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r">
                <a:lnSpc>
                  <a:spcPts val="1300"/>
                </a:lnSpc>
                <a:spcBef>
                  <a:spcPct val="0"/>
                </a:spcBef>
                <a:defRPr/>
              </a:pPr>
              <a:r>
                <a:rPr lang="de-DE" altLang="it-IT" sz="700" dirty="0">
                  <a:solidFill>
                    <a:srgbClr val="000000"/>
                  </a:solidFill>
                  <a:latin typeface="Arial" panose="020B0604020202020204" pitchFamily="34" charset="0"/>
                  <a:cs typeface="Arial" charset="0"/>
                </a:rPr>
                <a:t>R9 - Informationstechnik</a:t>
              </a:r>
              <a:endParaRPr lang="de-DE" altLang="it-IT" sz="700" b="0" dirty="0">
                <a:solidFill>
                  <a:srgbClr val="000000"/>
                </a:solidFill>
                <a:latin typeface="Arial" panose="020B0604020202020204" pitchFamily="34" charset="0"/>
                <a:cs typeface="Arial" charset="0"/>
              </a:endParaRPr>
            </a:p>
          </p:txBody>
        </p:sp>
        <p:sp>
          <p:nvSpPr>
            <p:cNvPr id="13" name="Line 40"/>
            <p:cNvSpPr>
              <a:spLocks noChangeShapeType="1"/>
            </p:cNvSpPr>
            <p:nvPr userDrawn="1"/>
          </p:nvSpPr>
          <p:spPr bwMode="auto">
            <a:xfrm>
              <a:off x="4929188" y="6534043"/>
              <a:ext cx="3778250" cy="0"/>
            </a:xfrm>
            <a:prstGeom prst="line">
              <a:avLst/>
            </a:prstGeom>
            <a:noFill/>
            <a:ln w="508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pic>
          <p:nvPicPr>
            <p:cNvPr id="14" name="Picture 65" descr="LW_Adler_4C_16x20"/>
            <p:cNvPicPr>
              <a:picLocks noChangeAspect="1" noChangeArrowheads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89438" y="6310313"/>
              <a:ext cx="360362" cy="4492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8" name="Textplatzhalter 17"/>
          <p:cNvSpPr>
            <a:spLocks noGrp="1"/>
          </p:cNvSpPr>
          <p:nvPr>
            <p:ph type="body" sz="quarter" idx="11"/>
          </p:nvPr>
        </p:nvSpPr>
        <p:spPr>
          <a:xfrm>
            <a:off x="755576" y="4752297"/>
            <a:ext cx="7560840" cy="692927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/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lang="de-DE" sz="1600" spc="10" dirty="0" smtClean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ctr">
              <a:lnSpc>
                <a:spcPct val="100000"/>
              </a:lnSpc>
              <a:buNone/>
              <a:defRPr lang="de-DE" sz="1600" dirty="0" smtClean="0">
                <a:solidFill>
                  <a:schemeClr val="bg2">
                    <a:lumMod val="50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914400" indent="0" algn="ctr">
              <a:lnSpc>
                <a:spcPct val="100000"/>
              </a:lnSpc>
              <a:buNone/>
              <a:defRPr lang="de-DE" sz="1600" dirty="0" smtClean="0">
                <a:solidFill>
                  <a:schemeClr val="bg2">
                    <a:lumMod val="50000"/>
                  </a:schemeClr>
                </a:solidFill>
                <a:latin typeface="+mj-lt"/>
                <a:ea typeface="+mn-ea"/>
                <a:cs typeface="+mn-cs"/>
              </a:defRPr>
            </a:lvl3pPr>
            <a:lvl4pPr marL="1371600" indent="0" algn="ctr">
              <a:lnSpc>
                <a:spcPct val="100000"/>
              </a:lnSpc>
              <a:buNone/>
              <a:defRPr lang="de-DE" sz="1600" dirty="0" smtClean="0">
                <a:solidFill>
                  <a:schemeClr val="bg2">
                    <a:lumMod val="50000"/>
                  </a:schemeClr>
                </a:solidFill>
                <a:latin typeface="+mj-lt"/>
                <a:ea typeface="+mn-ea"/>
                <a:cs typeface="+mn-cs"/>
              </a:defRPr>
            </a:lvl4pPr>
            <a:lvl5pPr marL="1828800" indent="0" algn="ctr">
              <a:lnSpc>
                <a:spcPct val="100000"/>
              </a:lnSpc>
              <a:buNone/>
              <a:defRPr lang="de-DE" sz="1600" dirty="0">
                <a:solidFill>
                  <a:schemeClr val="bg2">
                    <a:lumMod val="50000"/>
                  </a:schemeClr>
                </a:solidFill>
                <a:latin typeface="+mj-lt"/>
                <a:ea typeface="+mn-ea"/>
                <a:cs typeface="+mn-cs"/>
              </a:defRPr>
            </a:lvl5pPr>
          </a:lstStyle>
          <a:p>
            <a:pPr lvl="0"/>
            <a:r>
              <a:rPr lang="de-DE" dirty="0"/>
              <a:t>Textmasterformate durch Klicken bearbeiten</a:t>
            </a:r>
          </a:p>
        </p:txBody>
      </p:sp>
      <p:sp>
        <p:nvSpPr>
          <p:cNvPr id="23567" name="Rectangle 1039"/>
          <p:cNvSpPr>
            <a:spLocks noGrp="1" noChangeArrowheads="1"/>
          </p:cNvSpPr>
          <p:nvPr>
            <p:ph type="subTitle" idx="1"/>
          </p:nvPr>
        </p:nvSpPr>
        <p:spPr>
          <a:xfrm>
            <a:off x="755576" y="2699454"/>
            <a:ext cx="7560840" cy="1091163"/>
          </a:xfrm>
          <a:prstGeom prst="rect">
            <a:avLst/>
          </a:prstGeom>
          <a:ln w="9525">
            <a:noFill/>
            <a:prstDash val="solid"/>
          </a:ln>
          <a:extLst/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None/>
              <a:defRPr sz="3200" spc="1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de-DE" noProof="0" dirty="0"/>
              <a:t>Formatvorlage des Untertitelmasters durch Klicken bearbeiten</a:t>
            </a:r>
          </a:p>
        </p:txBody>
      </p:sp>
      <p:sp>
        <p:nvSpPr>
          <p:cNvPr id="7" name="Textplatzhalter 17"/>
          <p:cNvSpPr>
            <a:spLocks noGrp="1"/>
          </p:cNvSpPr>
          <p:nvPr>
            <p:ph type="body" sz="quarter" idx="12"/>
          </p:nvPr>
        </p:nvSpPr>
        <p:spPr>
          <a:xfrm>
            <a:off x="755576" y="2403466"/>
            <a:ext cx="7560840" cy="281676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lang="de-DE" sz="1600" spc="10" baseline="0" dirty="0" smtClean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ctr">
              <a:lnSpc>
                <a:spcPct val="100000"/>
              </a:lnSpc>
              <a:buNone/>
              <a:defRPr lang="de-DE" sz="1600" dirty="0" smtClean="0">
                <a:solidFill>
                  <a:schemeClr val="bg2">
                    <a:lumMod val="50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914400" indent="0" algn="ctr">
              <a:lnSpc>
                <a:spcPct val="100000"/>
              </a:lnSpc>
              <a:buNone/>
              <a:defRPr lang="de-DE" sz="1600" dirty="0" smtClean="0">
                <a:solidFill>
                  <a:schemeClr val="bg2">
                    <a:lumMod val="50000"/>
                  </a:schemeClr>
                </a:solidFill>
                <a:latin typeface="+mj-lt"/>
                <a:ea typeface="+mn-ea"/>
                <a:cs typeface="+mn-cs"/>
              </a:defRPr>
            </a:lvl3pPr>
            <a:lvl4pPr marL="1371600" indent="0" algn="ctr">
              <a:lnSpc>
                <a:spcPct val="100000"/>
              </a:lnSpc>
              <a:buNone/>
              <a:defRPr lang="de-DE" sz="1600" dirty="0" smtClean="0">
                <a:solidFill>
                  <a:schemeClr val="bg2">
                    <a:lumMod val="50000"/>
                  </a:schemeClr>
                </a:solidFill>
                <a:latin typeface="+mj-lt"/>
                <a:ea typeface="+mn-ea"/>
                <a:cs typeface="+mn-cs"/>
              </a:defRPr>
            </a:lvl4pPr>
            <a:lvl5pPr marL="1828800" indent="0" algn="ctr">
              <a:lnSpc>
                <a:spcPct val="100000"/>
              </a:lnSpc>
              <a:buNone/>
              <a:defRPr lang="de-DE" sz="1600" dirty="0">
                <a:solidFill>
                  <a:schemeClr val="bg2">
                    <a:lumMod val="50000"/>
                  </a:schemeClr>
                </a:solidFill>
                <a:latin typeface="+mj-lt"/>
                <a:ea typeface="+mn-ea"/>
                <a:cs typeface="+mn-cs"/>
              </a:defRPr>
            </a:lvl5pPr>
          </a:lstStyle>
          <a:p>
            <a:pPr lvl="0"/>
            <a:r>
              <a:rPr lang="de-DE" dirty="0"/>
              <a:t>Textmasterformate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298637515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piteltrenner/Agenda bl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eck 1"/>
          <p:cNvSpPr>
            <a:spLocks noChangeArrowheads="1"/>
          </p:cNvSpPr>
          <p:nvPr userDrawn="1"/>
        </p:nvSpPr>
        <p:spPr bwMode="auto">
          <a:xfrm>
            <a:off x="160338" y="174625"/>
            <a:ext cx="8786812" cy="5445125"/>
          </a:xfrm>
          <a:prstGeom prst="rect">
            <a:avLst/>
          </a:prstGeom>
          <a:solidFill>
            <a:srgbClr val="C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 anchor="ctr"/>
          <a:lstStyle>
            <a:lvl1pPr eaLnBrk="0" hangingPunct="0">
              <a:defRPr>
                <a:solidFill>
                  <a:schemeClr val="tx1"/>
                </a:solidFill>
                <a:latin typeface="DINOT-Regular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DINOT-Regular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DINOT-Regular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DINOT-Regular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DINOT-Regular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DINOT-Regular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DINOT-Regular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DINOT-Regular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DINOT-Regular"/>
                <a:cs typeface="Arial" pitchFamily="34" charset="0"/>
              </a:defRPr>
            </a:lvl9pPr>
          </a:lstStyle>
          <a:p>
            <a:pPr algn="ctr" eaLnBrk="1" hangingPunct="1">
              <a:defRPr/>
            </a:pPr>
            <a:endParaRPr lang="de-DE" altLang="de-DE" sz="1600">
              <a:solidFill>
                <a:srgbClr val="C00000"/>
              </a:solidFill>
              <a:latin typeface="Arial" pitchFamily="34" charset="0"/>
            </a:endParaRPr>
          </a:p>
        </p:txBody>
      </p:sp>
      <p:grpSp>
        <p:nvGrpSpPr>
          <p:cNvPr id="6" name="Gruppieren 5"/>
          <p:cNvGrpSpPr>
            <a:grpSpLocks/>
          </p:cNvGrpSpPr>
          <p:nvPr userDrawn="1"/>
        </p:nvGrpSpPr>
        <p:grpSpPr bwMode="auto">
          <a:xfrm>
            <a:off x="431800" y="6310313"/>
            <a:ext cx="8275638" cy="579437"/>
            <a:chOff x="431800" y="6310313"/>
            <a:chExt cx="8275638" cy="579159"/>
          </a:xfrm>
        </p:grpSpPr>
        <p:sp>
          <p:nvSpPr>
            <p:cNvPr id="7" name="Line 39"/>
            <p:cNvSpPr>
              <a:spLocks noChangeShapeType="1"/>
            </p:cNvSpPr>
            <p:nvPr userDrawn="1"/>
          </p:nvSpPr>
          <p:spPr bwMode="auto">
            <a:xfrm>
              <a:off x="431800" y="6534043"/>
              <a:ext cx="3778250" cy="0"/>
            </a:xfrm>
            <a:prstGeom prst="line">
              <a:avLst/>
            </a:prstGeom>
            <a:noFill/>
            <a:ln w="508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8" name="Rectangle 42"/>
            <p:cNvSpPr>
              <a:spLocks noChangeArrowheads="1"/>
            </p:cNvSpPr>
            <p:nvPr userDrawn="1"/>
          </p:nvSpPr>
          <p:spPr bwMode="auto">
            <a:xfrm>
              <a:off x="2065338" y="6326180"/>
              <a:ext cx="2236787" cy="214209"/>
            </a:xfrm>
            <a:prstGeom prst="rect">
              <a:avLst/>
            </a:prstGeom>
            <a:noFill/>
            <a:ln>
              <a:noFill/>
            </a:ln>
            <a:effectLst/>
            <a:extLst/>
          </p:spPr>
          <p:txBody>
            <a:bodyPr wrap="none">
              <a:spAutoFit/>
            </a:bodyPr>
            <a:lstStyle>
              <a:lvl1pPr>
                <a:spcBef>
                  <a:spcPct val="50000"/>
                </a:spcBef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50000"/>
                </a:spcBef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50000"/>
                </a:spcBef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50000"/>
                </a:spcBef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50000"/>
                </a:spcBef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r">
                <a:spcBef>
                  <a:spcPct val="0"/>
                </a:spcBef>
                <a:defRPr/>
              </a:pPr>
              <a:r>
                <a:rPr lang="de-DE" altLang="it-IT" sz="800" b="0">
                  <a:solidFill>
                    <a:srgbClr val="000000"/>
                  </a:solidFill>
                  <a:latin typeface="Arial" panose="020B0604020202020204" pitchFamily="34" charset="0"/>
                  <a:cs typeface="Arial" charset="0"/>
                </a:rPr>
                <a:t>AUTONOME PROVINZ BOZEN - SÜDTIROL</a:t>
              </a:r>
            </a:p>
          </p:txBody>
        </p:sp>
        <p:sp>
          <p:nvSpPr>
            <p:cNvPr id="11" name="Rectangle 43"/>
            <p:cNvSpPr>
              <a:spLocks noChangeArrowheads="1"/>
            </p:cNvSpPr>
            <p:nvPr userDrawn="1"/>
          </p:nvSpPr>
          <p:spPr bwMode="auto">
            <a:xfrm>
              <a:off x="4832350" y="6326180"/>
              <a:ext cx="2709863" cy="214209"/>
            </a:xfrm>
            <a:prstGeom prst="rect">
              <a:avLst/>
            </a:prstGeom>
            <a:noFill/>
            <a:ln>
              <a:noFill/>
            </a:ln>
            <a:effectLst/>
            <a:extLst/>
          </p:spPr>
          <p:txBody>
            <a:bodyPr wrap="none">
              <a:spAutoFit/>
            </a:bodyPr>
            <a:lstStyle>
              <a:lvl1pPr>
                <a:spcBef>
                  <a:spcPct val="50000"/>
                </a:spcBef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50000"/>
                </a:spcBef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50000"/>
                </a:spcBef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50000"/>
                </a:spcBef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50000"/>
                </a:spcBef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defRPr/>
              </a:pPr>
              <a:r>
                <a:rPr lang="it-IT" altLang="it-IT" sz="800" b="0">
                  <a:solidFill>
                    <a:srgbClr val="000000"/>
                  </a:solidFill>
                  <a:latin typeface="Arial" panose="020B0604020202020204" pitchFamily="34" charset="0"/>
                  <a:cs typeface="Arial" charset="0"/>
                </a:rPr>
                <a:t>PROVINCIA AUTONOMA DI BOLZANO - ALTO ADIGE</a:t>
              </a:r>
            </a:p>
          </p:txBody>
        </p:sp>
        <p:sp>
          <p:nvSpPr>
            <p:cNvPr id="12" name="Text Box 44"/>
            <p:cNvSpPr txBox="1">
              <a:spLocks noChangeArrowheads="1"/>
            </p:cNvSpPr>
            <p:nvPr userDrawn="1"/>
          </p:nvSpPr>
          <p:spPr bwMode="auto">
            <a:xfrm>
              <a:off x="4872038" y="6484854"/>
              <a:ext cx="1239837" cy="404618"/>
            </a:xfrm>
            <a:prstGeom prst="rect">
              <a:avLst/>
            </a:prstGeom>
            <a:noFill/>
            <a:ln>
              <a:noFill/>
            </a:ln>
            <a:effectLst/>
            <a:extLst/>
          </p:spPr>
          <p:txBody>
            <a:bodyPr wrap="none">
              <a:spAutoFit/>
            </a:bodyPr>
            <a:lstStyle>
              <a:lvl1pPr>
                <a:spcBef>
                  <a:spcPct val="50000"/>
                </a:spcBef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50000"/>
                </a:spcBef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50000"/>
                </a:spcBef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50000"/>
                </a:spcBef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50000"/>
                </a:spcBef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lnSpc>
                  <a:spcPts val="1300"/>
                </a:lnSpc>
                <a:spcBef>
                  <a:spcPct val="0"/>
                </a:spcBef>
                <a:defRPr/>
              </a:pPr>
              <a:r>
                <a:rPr lang="de-DE" altLang="it-IT" sz="700" dirty="0">
                  <a:solidFill>
                    <a:srgbClr val="000000"/>
                  </a:solidFill>
                  <a:latin typeface="Arial" panose="020B0604020202020204" pitchFamily="34" charset="0"/>
                  <a:cs typeface="Arial" charset="0"/>
                </a:rPr>
                <a:t>R9 - Informationstechnik</a:t>
              </a:r>
              <a:endParaRPr lang="de-DE" altLang="it-IT" sz="700" b="0" dirty="0">
                <a:solidFill>
                  <a:srgbClr val="000000"/>
                </a:solidFill>
                <a:latin typeface="Arial" panose="020B0604020202020204" pitchFamily="34" charset="0"/>
                <a:cs typeface="Arial" charset="0"/>
              </a:endParaRPr>
            </a:p>
            <a:p>
              <a:pPr>
                <a:lnSpc>
                  <a:spcPts val="1300"/>
                </a:lnSpc>
                <a:spcBef>
                  <a:spcPct val="0"/>
                </a:spcBef>
                <a:defRPr/>
              </a:pPr>
              <a:endParaRPr lang="it-IT" altLang="it-IT" sz="700" dirty="0">
                <a:solidFill>
                  <a:srgbClr val="000000"/>
                </a:solidFill>
                <a:latin typeface="Arial" panose="020B0604020202020204" pitchFamily="34" charset="0"/>
                <a:cs typeface="Arial" charset="0"/>
              </a:endParaRPr>
            </a:p>
          </p:txBody>
        </p:sp>
        <p:sp>
          <p:nvSpPr>
            <p:cNvPr id="13" name="Text Box 45"/>
            <p:cNvSpPr txBox="1">
              <a:spLocks noChangeArrowheads="1"/>
            </p:cNvSpPr>
            <p:nvPr userDrawn="1"/>
          </p:nvSpPr>
          <p:spPr bwMode="auto">
            <a:xfrm>
              <a:off x="3063875" y="6484854"/>
              <a:ext cx="1239838" cy="258638"/>
            </a:xfrm>
            <a:prstGeom prst="rect">
              <a:avLst/>
            </a:prstGeom>
            <a:noFill/>
            <a:ln>
              <a:noFill/>
            </a:ln>
            <a:effectLst/>
            <a:extLst/>
          </p:spPr>
          <p:txBody>
            <a:bodyPr wrap="none">
              <a:spAutoFit/>
            </a:bodyPr>
            <a:lstStyle>
              <a:lvl1pPr>
                <a:spcBef>
                  <a:spcPct val="50000"/>
                </a:spcBef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50000"/>
                </a:spcBef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50000"/>
                </a:spcBef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50000"/>
                </a:spcBef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50000"/>
                </a:spcBef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r">
                <a:lnSpc>
                  <a:spcPts val="1300"/>
                </a:lnSpc>
                <a:spcBef>
                  <a:spcPct val="0"/>
                </a:spcBef>
                <a:defRPr/>
              </a:pPr>
              <a:r>
                <a:rPr lang="de-DE" altLang="it-IT" sz="700" dirty="0">
                  <a:solidFill>
                    <a:srgbClr val="000000"/>
                  </a:solidFill>
                  <a:latin typeface="Arial" panose="020B0604020202020204" pitchFamily="34" charset="0"/>
                  <a:cs typeface="Arial" charset="0"/>
                </a:rPr>
                <a:t>R9 - Informationstechnik</a:t>
              </a:r>
              <a:endParaRPr lang="de-DE" altLang="it-IT" sz="700" b="0" dirty="0">
                <a:solidFill>
                  <a:srgbClr val="000000"/>
                </a:solidFill>
                <a:latin typeface="Arial" panose="020B0604020202020204" pitchFamily="34" charset="0"/>
                <a:cs typeface="Arial" charset="0"/>
              </a:endParaRPr>
            </a:p>
          </p:txBody>
        </p:sp>
        <p:sp>
          <p:nvSpPr>
            <p:cNvPr id="14" name="Line 40"/>
            <p:cNvSpPr>
              <a:spLocks noChangeShapeType="1"/>
            </p:cNvSpPr>
            <p:nvPr userDrawn="1"/>
          </p:nvSpPr>
          <p:spPr bwMode="auto">
            <a:xfrm>
              <a:off x="4929188" y="6534043"/>
              <a:ext cx="3778250" cy="0"/>
            </a:xfrm>
            <a:prstGeom prst="line">
              <a:avLst/>
            </a:prstGeom>
            <a:noFill/>
            <a:ln w="508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pic>
          <p:nvPicPr>
            <p:cNvPr id="15" name="Picture 65" descr="LW_Adler_4C_16x20"/>
            <p:cNvPicPr>
              <a:picLocks noChangeAspect="1" noChangeArrowheads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89438" y="6310313"/>
              <a:ext cx="360362" cy="4492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9" name="Titel 1"/>
          <p:cNvSpPr>
            <a:spLocks noGrp="1"/>
          </p:cNvSpPr>
          <p:nvPr>
            <p:ph type="title"/>
          </p:nvPr>
        </p:nvSpPr>
        <p:spPr>
          <a:xfrm>
            <a:off x="755576" y="990326"/>
            <a:ext cx="7560840" cy="767038"/>
          </a:xfrm>
        </p:spPr>
        <p:txBody>
          <a:bodyPr>
            <a:normAutofit/>
          </a:bodyPr>
          <a:lstStyle>
            <a:lvl1pPr>
              <a:defRPr sz="2800">
                <a:solidFill>
                  <a:srgbClr val="FFFFFF"/>
                </a:solidFill>
              </a:defRPr>
            </a:lvl1pPr>
          </a:lstStyle>
          <a:p>
            <a:r>
              <a:rPr lang="de-DE" dirty="0"/>
              <a:t>Titelmasterformat durch Klicken bearbeiten</a:t>
            </a:r>
          </a:p>
        </p:txBody>
      </p:sp>
      <p:sp>
        <p:nvSpPr>
          <p:cNvPr id="10" name="Textplatzhalter 8"/>
          <p:cNvSpPr>
            <a:spLocks noGrp="1"/>
          </p:cNvSpPr>
          <p:nvPr>
            <p:ph type="body" sz="quarter" idx="13"/>
          </p:nvPr>
        </p:nvSpPr>
        <p:spPr>
          <a:xfrm>
            <a:off x="771409" y="681038"/>
            <a:ext cx="5215054" cy="303019"/>
          </a:xfrm>
          <a:prstGeom prst="rect">
            <a:avLst/>
          </a:prstGeom>
        </p:spPr>
        <p:txBody>
          <a:bodyPr lIns="0" tIns="0" rIns="0" bIns="0" rtlCol="0">
            <a:normAutofit/>
          </a:bodyPr>
          <a:lstStyle>
            <a:lvl1pPr marL="7937" indent="0">
              <a:buNone/>
              <a:defRPr lang="de-DE" sz="1600" dirty="0">
                <a:solidFill>
                  <a:srgbClr val="FFFFFF"/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</a:lstStyle>
          <a:p>
            <a:pPr lvl="0"/>
            <a:r>
              <a:rPr lang="de-DE" dirty="0"/>
              <a:t>Textmasterformate durch Klicken bearbeiten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5"/>
          </p:nvPr>
        </p:nvSpPr>
        <p:spPr>
          <a:xfrm>
            <a:off x="755576" y="1920875"/>
            <a:ext cx="7560840" cy="3236317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lvl2pPr>
              <a:defRPr>
                <a:solidFill>
                  <a:srgbClr val="FFFFFF"/>
                </a:solidFill>
              </a:defRPr>
            </a:lvl2pPr>
            <a:lvl3pPr>
              <a:defRPr>
                <a:solidFill>
                  <a:srgbClr val="FFFFFF"/>
                </a:solidFill>
              </a:defRPr>
            </a:lvl3pPr>
            <a:lvl4pPr>
              <a:defRPr>
                <a:solidFill>
                  <a:srgbClr val="FFFFFF"/>
                </a:solidFill>
              </a:defRPr>
            </a:lvl4pPr>
            <a:lvl5pP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69757745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uppieren 4"/>
          <p:cNvGrpSpPr>
            <a:grpSpLocks/>
          </p:cNvGrpSpPr>
          <p:nvPr userDrawn="1"/>
        </p:nvGrpSpPr>
        <p:grpSpPr bwMode="auto">
          <a:xfrm>
            <a:off x="431800" y="6310313"/>
            <a:ext cx="8275638" cy="579437"/>
            <a:chOff x="431800" y="6310313"/>
            <a:chExt cx="8275638" cy="579159"/>
          </a:xfrm>
        </p:grpSpPr>
        <p:sp>
          <p:nvSpPr>
            <p:cNvPr id="5" name="Line 39"/>
            <p:cNvSpPr>
              <a:spLocks noChangeShapeType="1"/>
            </p:cNvSpPr>
            <p:nvPr userDrawn="1"/>
          </p:nvSpPr>
          <p:spPr bwMode="auto">
            <a:xfrm>
              <a:off x="431800" y="6534043"/>
              <a:ext cx="3778250" cy="0"/>
            </a:xfrm>
            <a:prstGeom prst="line">
              <a:avLst/>
            </a:prstGeom>
            <a:noFill/>
            <a:ln w="508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6" name="Rectangle 42"/>
            <p:cNvSpPr>
              <a:spLocks noChangeArrowheads="1"/>
            </p:cNvSpPr>
            <p:nvPr userDrawn="1"/>
          </p:nvSpPr>
          <p:spPr bwMode="auto">
            <a:xfrm>
              <a:off x="2065338" y="6326180"/>
              <a:ext cx="2236787" cy="214209"/>
            </a:xfrm>
            <a:prstGeom prst="rect">
              <a:avLst/>
            </a:prstGeom>
            <a:noFill/>
            <a:ln>
              <a:noFill/>
            </a:ln>
            <a:effectLst/>
            <a:extLst/>
          </p:spPr>
          <p:txBody>
            <a:bodyPr wrap="none">
              <a:spAutoFit/>
            </a:bodyPr>
            <a:lstStyle>
              <a:lvl1pPr>
                <a:spcBef>
                  <a:spcPct val="50000"/>
                </a:spcBef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50000"/>
                </a:spcBef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50000"/>
                </a:spcBef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50000"/>
                </a:spcBef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50000"/>
                </a:spcBef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r">
                <a:spcBef>
                  <a:spcPct val="0"/>
                </a:spcBef>
                <a:defRPr/>
              </a:pPr>
              <a:r>
                <a:rPr lang="de-DE" altLang="it-IT" sz="800" b="0">
                  <a:solidFill>
                    <a:srgbClr val="000000"/>
                  </a:solidFill>
                  <a:latin typeface="Arial" panose="020B0604020202020204" pitchFamily="34" charset="0"/>
                  <a:cs typeface="Arial" charset="0"/>
                </a:rPr>
                <a:t>AUTONOME PROVINZ BOZEN - SÜDTIROL</a:t>
              </a:r>
            </a:p>
          </p:txBody>
        </p:sp>
        <p:sp>
          <p:nvSpPr>
            <p:cNvPr id="7" name="Rectangle 43"/>
            <p:cNvSpPr>
              <a:spLocks noChangeArrowheads="1"/>
            </p:cNvSpPr>
            <p:nvPr userDrawn="1"/>
          </p:nvSpPr>
          <p:spPr bwMode="auto">
            <a:xfrm>
              <a:off x="4832350" y="6326180"/>
              <a:ext cx="2709863" cy="214209"/>
            </a:xfrm>
            <a:prstGeom prst="rect">
              <a:avLst/>
            </a:prstGeom>
            <a:noFill/>
            <a:ln>
              <a:noFill/>
            </a:ln>
            <a:effectLst/>
            <a:extLst/>
          </p:spPr>
          <p:txBody>
            <a:bodyPr wrap="none">
              <a:spAutoFit/>
            </a:bodyPr>
            <a:lstStyle>
              <a:lvl1pPr>
                <a:spcBef>
                  <a:spcPct val="50000"/>
                </a:spcBef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50000"/>
                </a:spcBef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50000"/>
                </a:spcBef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50000"/>
                </a:spcBef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50000"/>
                </a:spcBef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defRPr/>
              </a:pPr>
              <a:r>
                <a:rPr lang="it-IT" altLang="it-IT" sz="800" b="0">
                  <a:solidFill>
                    <a:srgbClr val="000000"/>
                  </a:solidFill>
                  <a:latin typeface="Arial" panose="020B0604020202020204" pitchFamily="34" charset="0"/>
                  <a:cs typeface="Arial" charset="0"/>
                </a:rPr>
                <a:t>PROVINCIA AUTONOMA DI BOLZANO - ALTO ADIGE</a:t>
              </a:r>
            </a:p>
          </p:txBody>
        </p:sp>
        <p:sp>
          <p:nvSpPr>
            <p:cNvPr id="9" name="Text Box 44"/>
            <p:cNvSpPr txBox="1">
              <a:spLocks noChangeArrowheads="1"/>
            </p:cNvSpPr>
            <p:nvPr userDrawn="1"/>
          </p:nvSpPr>
          <p:spPr bwMode="auto">
            <a:xfrm>
              <a:off x="4872038" y="6484854"/>
              <a:ext cx="1239837" cy="404618"/>
            </a:xfrm>
            <a:prstGeom prst="rect">
              <a:avLst/>
            </a:prstGeom>
            <a:noFill/>
            <a:ln>
              <a:noFill/>
            </a:ln>
            <a:effectLst/>
            <a:extLst/>
          </p:spPr>
          <p:txBody>
            <a:bodyPr wrap="none">
              <a:spAutoFit/>
            </a:bodyPr>
            <a:lstStyle>
              <a:lvl1pPr>
                <a:spcBef>
                  <a:spcPct val="50000"/>
                </a:spcBef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50000"/>
                </a:spcBef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50000"/>
                </a:spcBef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50000"/>
                </a:spcBef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50000"/>
                </a:spcBef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lnSpc>
                  <a:spcPts val="1300"/>
                </a:lnSpc>
                <a:spcBef>
                  <a:spcPct val="0"/>
                </a:spcBef>
                <a:defRPr/>
              </a:pPr>
              <a:r>
                <a:rPr lang="de-DE" altLang="it-IT" sz="700" dirty="0">
                  <a:solidFill>
                    <a:srgbClr val="000000"/>
                  </a:solidFill>
                  <a:latin typeface="Arial" panose="020B0604020202020204" pitchFamily="34" charset="0"/>
                  <a:cs typeface="Arial" charset="0"/>
                </a:rPr>
                <a:t>R9 - Informationstechnik</a:t>
              </a:r>
              <a:endParaRPr lang="de-DE" altLang="it-IT" sz="700" b="0" dirty="0">
                <a:solidFill>
                  <a:srgbClr val="000000"/>
                </a:solidFill>
                <a:latin typeface="Arial" panose="020B0604020202020204" pitchFamily="34" charset="0"/>
                <a:cs typeface="Arial" charset="0"/>
              </a:endParaRPr>
            </a:p>
            <a:p>
              <a:pPr>
                <a:lnSpc>
                  <a:spcPts val="1300"/>
                </a:lnSpc>
                <a:spcBef>
                  <a:spcPct val="0"/>
                </a:spcBef>
                <a:defRPr/>
              </a:pPr>
              <a:endParaRPr lang="it-IT" altLang="it-IT" sz="700" dirty="0">
                <a:solidFill>
                  <a:srgbClr val="000000"/>
                </a:solidFill>
                <a:latin typeface="Arial" panose="020B0604020202020204" pitchFamily="34" charset="0"/>
                <a:cs typeface="Arial" charset="0"/>
              </a:endParaRPr>
            </a:p>
          </p:txBody>
        </p:sp>
        <p:sp>
          <p:nvSpPr>
            <p:cNvPr id="10" name="Text Box 45"/>
            <p:cNvSpPr txBox="1">
              <a:spLocks noChangeArrowheads="1"/>
            </p:cNvSpPr>
            <p:nvPr userDrawn="1"/>
          </p:nvSpPr>
          <p:spPr bwMode="auto">
            <a:xfrm>
              <a:off x="3063875" y="6484854"/>
              <a:ext cx="1239838" cy="258638"/>
            </a:xfrm>
            <a:prstGeom prst="rect">
              <a:avLst/>
            </a:prstGeom>
            <a:noFill/>
            <a:ln>
              <a:noFill/>
            </a:ln>
            <a:effectLst/>
            <a:extLst/>
          </p:spPr>
          <p:txBody>
            <a:bodyPr wrap="none">
              <a:spAutoFit/>
            </a:bodyPr>
            <a:lstStyle>
              <a:lvl1pPr>
                <a:spcBef>
                  <a:spcPct val="50000"/>
                </a:spcBef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50000"/>
                </a:spcBef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50000"/>
                </a:spcBef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50000"/>
                </a:spcBef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50000"/>
                </a:spcBef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r">
                <a:lnSpc>
                  <a:spcPts val="1300"/>
                </a:lnSpc>
                <a:spcBef>
                  <a:spcPct val="0"/>
                </a:spcBef>
                <a:defRPr/>
              </a:pPr>
              <a:r>
                <a:rPr lang="de-DE" altLang="it-IT" sz="700" dirty="0">
                  <a:solidFill>
                    <a:srgbClr val="000000"/>
                  </a:solidFill>
                  <a:latin typeface="Arial" panose="020B0604020202020204" pitchFamily="34" charset="0"/>
                  <a:cs typeface="Arial" charset="0"/>
                </a:rPr>
                <a:t>R9 - Informationstechnik</a:t>
              </a:r>
              <a:endParaRPr lang="de-DE" altLang="it-IT" sz="700" b="0" dirty="0">
                <a:solidFill>
                  <a:srgbClr val="000000"/>
                </a:solidFill>
                <a:latin typeface="Arial" panose="020B0604020202020204" pitchFamily="34" charset="0"/>
                <a:cs typeface="Arial" charset="0"/>
              </a:endParaRPr>
            </a:p>
          </p:txBody>
        </p:sp>
        <p:sp>
          <p:nvSpPr>
            <p:cNvPr id="11" name="Line 40"/>
            <p:cNvSpPr>
              <a:spLocks noChangeShapeType="1"/>
            </p:cNvSpPr>
            <p:nvPr userDrawn="1"/>
          </p:nvSpPr>
          <p:spPr bwMode="auto">
            <a:xfrm>
              <a:off x="4929188" y="6534043"/>
              <a:ext cx="3778250" cy="0"/>
            </a:xfrm>
            <a:prstGeom prst="line">
              <a:avLst/>
            </a:prstGeom>
            <a:noFill/>
            <a:ln w="508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pic>
          <p:nvPicPr>
            <p:cNvPr id="12" name="Picture 65" descr="LW_Adler_4C_16x20"/>
            <p:cNvPicPr>
              <a:picLocks noChangeAspect="1" noChangeArrowheads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89438" y="6310313"/>
              <a:ext cx="360362" cy="4492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60339" y="641943"/>
            <a:ext cx="8823324" cy="767038"/>
          </a:xfrm>
        </p:spPr>
        <p:txBody>
          <a:bodyPr/>
          <a:lstStyle>
            <a:lvl1pPr>
              <a:defRPr>
                <a:solidFill>
                  <a:srgbClr val="C00000"/>
                </a:solidFill>
              </a:defRPr>
            </a:lvl1pPr>
          </a:lstStyle>
          <a:p>
            <a:r>
              <a:rPr lang="de-DE" dirty="0"/>
              <a:t>Titelmasterformat durch Klicken bearbeiten</a:t>
            </a:r>
          </a:p>
        </p:txBody>
      </p:sp>
      <p:sp>
        <p:nvSpPr>
          <p:cNvPr id="8" name="Textplatzhalter 8"/>
          <p:cNvSpPr>
            <a:spLocks noGrp="1"/>
          </p:cNvSpPr>
          <p:nvPr>
            <p:ph type="body" sz="quarter" idx="13"/>
          </p:nvPr>
        </p:nvSpPr>
        <p:spPr>
          <a:xfrm>
            <a:off x="160339" y="332656"/>
            <a:ext cx="5826124" cy="299690"/>
          </a:xfrm>
          <a:prstGeom prst="rect">
            <a:avLst/>
          </a:prstGeom>
        </p:spPr>
        <p:txBody>
          <a:bodyPr lIns="0" tIns="0" rIns="0" bIns="0" rtlCol="0">
            <a:normAutofit/>
          </a:bodyPr>
          <a:lstStyle>
            <a:lvl1pPr>
              <a:buFontTx/>
              <a:buNone/>
              <a:defRPr lang="de-DE" sz="1600" dirty="0">
                <a:ea typeface="+mj-ea"/>
                <a:cs typeface="+mj-cs"/>
              </a:defRPr>
            </a:lvl1pPr>
          </a:lstStyle>
          <a:p>
            <a:pPr lvl="0"/>
            <a:r>
              <a:rPr lang="de-DE" dirty="0"/>
              <a:t>Textmasterformate durch Klicken bearbeiten</a:t>
            </a:r>
          </a:p>
        </p:txBody>
      </p:sp>
      <p:sp>
        <p:nvSpPr>
          <p:cNvPr id="13" name="Foliennummernplatzhalter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05C899-BB6D-4C44-A2BE-7063D1AD61EF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263945893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uppieren 6"/>
          <p:cNvGrpSpPr>
            <a:grpSpLocks/>
          </p:cNvGrpSpPr>
          <p:nvPr userDrawn="1"/>
        </p:nvGrpSpPr>
        <p:grpSpPr bwMode="auto">
          <a:xfrm>
            <a:off x="431800" y="6310313"/>
            <a:ext cx="8275638" cy="579437"/>
            <a:chOff x="431800" y="6310313"/>
            <a:chExt cx="8275638" cy="579159"/>
          </a:xfrm>
        </p:grpSpPr>
        <p:sp>
          <p:nvSpPr>
            <p:cNvPr id="7" name="Line 39"/>
            <p:cNvSpPr>
              <a:spLocks noChangeShapeType="1"/>
            </p:cNvSpPr>
            <p:nvPr userDrawn="1"/>
          </p:nvSpPr>
          <p:spPr bwMode="auto">
            <a:xfrm>
              <a:off x="431800" y="6534043"/>
              <a:ext cx="3778250" cy="0"/>
            </a:xfrm>
            <a:prstGeom prst="line">
              <a:avLst/>
            </a:prstGeom>
            <a:noFill/>
            <a:ln w="508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8" name="Rectangle 42"/>
            <p:cNvSpPr>
              <a:spLocks noChangeArrowheads="1"/>
            </p:cNvSpPr>
            <p:nvPr userDrawn="1"/>
          </p:nvSpPr>
          <p:spPr bwMode="auto">
            <a:xfrm>
              <a:off x="2065338" y="6326180"/>
              <a:ext cx="2236787" cy="214209"/>
            </a:xfrm>
            <a:prstGeom prst="rect">
              <a:avLst/>
            </a:prstGeom>
            <a:noFill/>
            <a:ln>
              <a:noFill/>
            </a:ln>
            <a:effectLst/>
            <a:extLst/>
          </p:spPr>
          <p:txBody>
            <a:bodyPr wrap="none">
              <a:spAutoFit/>
            </a:bodyPr>
            <a:lstStyle>
              <a:lvl1pPr>
                <a:spcBef>
                  <a:spcPct val="50000"/>
                </a:spcBef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50000"/>
                </a:spcBef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50000"/>
                </a:spcBef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50000"/>
                </a:spcBef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50000"/>
                </a:spcBef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r">
                <a:spcBef>
                  <a:spcPct val="0"/>
                </a:spcBef>
                <a:defRPr/>
              </a:pPr>
              <a:r>
                <a:rPr lang="de-DE" altLang="it-IT" sz="800" b="0">
                  <a:solidFill>
                    <a:srgbClr val="000000"/>
                  </a:solidFill>
                  <a:latin typeface="Arial" panose="020B0604020202020204" pitchFamily="34" charset="0"/>
                  <a:cs typeface="Arial" charset="0"/>
                </a:rPr>
                <a:t>AUTONOME PROVINZ BOZEN - SÜDTIROL</a:t>
              </a:r>
            </a:p>
          </p:txBody>
        </p:sp>
        <p:sp>
          <p:nvSpPr>
            <p:cNvPr id="9" name="Rectangle 43"/>
            <p:cNvSpPr>
              <a:spLocks noChangeArrowheads="1"/>
            </p:cNvSpPr>
            <p:nvPr userDrawn="1"/>
          </p:nvSpPr>
          <p:spPr bwMode="auto">
            <a:xfrm>
              <a:off x="4832350" y="6326180"/>
              <a:ext cx="2709863" cy="214209"/>
            </a:xfrm>
            <a:prstGeom prst="rect">
              <a:avLst/>
            </a:prstGeom>
            <a:noFill/>
            <a:ln>
              <a:noFill/>
            </a:ln>
            <a:effectLst/>
            <a:extLst/>
          </p:spPr>
          <p:txBody>
            <a:bodyPr wrap="none">
              <a:spAutoFit/>
            </a:bodyPr>
            <a:lstStyle>
              <a:lvl1pPr>
                <a:spcBef>
                  <a:spcPct val="50000"/>
                </a:spcBef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50000"/>
                </a:spcBef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50000"/>
                </a:spcBef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50000"/>
                </a:spcBef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50000"/>
                </a:spcBef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defRPr/>
              </a:pPr>
              <a:r>
                <a:rPr lang="it-IT" altLang="it-IT" sz="800" b="0">
                  <a:solidFill>
                    <a:srgbClr val="000000"/>
                  </a:solidFill>
                  <a:latin typeface="Arial" panose="020B0604020202020204" pitchFamily="34" charset="0"/>
                  <a:cs typeface="Arial" charset="0"/>
                </a:rPr>
                <a:t>PROVINCIA AUTONOMA DI BOLZANO - ALTO ADIGE</a:t>
              </a:r>
            </a:p>
          </p:txBody>
        </p:sp>
        <p:sp>
          <p:nvSpPr>
            <p:cNvPr id="10" name="Text Box 44"/>
            <p:cNvSpPr txBox="1">
              <a:spLocks noChangeArrowheads="1"/>
            </p:cNvSpPr>
            <p:nvPr userDrawn="1"/>
          </p:nvSpPr>
          <p:spPr bwMode="auto">
            <a:xfrm>
              <a:off x="4872038" y="6484854"/>
              <a:ext cx="1239837" cy="404618"/>
            </a:xfrm>
            <a:prstGeom prst="rect">
              <a:avLst/>
            </a:prstGeom>
            <a:noFill/>
            <a:ln>
              <a:noFill/>
            </a:ln>
            <a:effectLst/>
            <a:extLst/>
          </p:spPr>
          <p:txBody>
            <a:bodyPr wrap="none">
              <a:spAutoFit/>
            </a:bodyPr>
            <a:lstStyle>
              <a:lvl1pPr>
                <a:spcBef>
                  <a:spcPct val="50000"/>
                </a:spcBef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50000"/>
                </a:spcBef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50000"/>
                </a:spcBef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50000"/>
                </a:spcBef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50000"/>
                </a:spcBef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lnSpc>
                  <a:spcPts val="1300"/>
                </a:lnSpc>
                <a:spcBef>
                  <a:spcPct val="0"/>
                </a:spcBef>
                <a:defRPr/>
              </a:pPr>
              <a:r>
                <a:rPr lang="de-DE" altLang="it-IT" sz="700" dirty="0">
                  <a:solidFill>
                    <a:srgbClr val="000000"/>
                  </a:solidFill>
                  <a:latin typeface="Arial" panose="020B0604020202020204" pitchFamily="34" charset="0"/>
                  <a:cs typeface="Arial" charset="0"/>
                </a:rPr>
                <a:t>R9 - Informationstechnik</a:t>
              </a:r>
              <a:endParaRPr lang="de-DE" altLang="it-IT" sz="700" b="0" dirty="0">
                <a:solidFill>
                  <a:srgbClr val="000000"/>
                </a:solidFill>
                <a:latin typeface="Arial" panose="020B0604020202020204" pitchFamily="34" charset="0"/>
                <a:cs typeface="Arial" charset="0"/>
              </a:endParaRPr>
            </a:p>
            <a:p>
              <a:pPr>
                <a:lnSpc>
                  <a:spcPts val="1300"/>
                </a:lnSpc>
                <a:spcBef>
                  <a:spcPct val="0"/>
                </a:spcBef>
                <a:defRPr/>
              </a:pPr>
              <a:endParaRPr lang="it-IT" altLang="it-IT" sz="700" dirty="0">
                <a:solidFill>
                  <a:srgbClr val="000000"/>
                </a:solidFill>
                <a:latin typeface="Arial" panose="020B0604020202020204" pitchFamily="34" charset="0"/>
                <a:cs typeface="Arial" charset="0"/>
              </a:endParaRPr>
            </a:p>
          </p:txBody>
        </p:sp>
        <p:sp>
          <p:nvSpPr>
            <p:cNvPr id="12" name="Text Box 45"/>
            <p:cNvSpPr txBox="1">
              <a:spLocks noChangeArrowheads="1"/>
            </p:cNvSpPr>
            <p:nvPr userDrawn="1"/>
          </p:nvSpPr>
          <p:spPr bwMode="auto">
            <a:xfrm>
              <a:off x="3063875" y="6484854"/>
              <a:ext cx="1239838" cy="258638"/>
            </a:xfrm>
            <a:prstGeom prst="rect">
              <a:avLst/>
            </a:prstGeom>
            <a:noFill/>
            <a:ln>
              <a:noFill/>
            </a:ln>
            <a:effectLst/>
            <a:extLst/>
          </p:spPr>
          <p:txBody>
            <a:bodyPr wrap="none">
              <a:spAutoFit/>
            </a:bodyPr>
            <a:lstStyle>
              <a:lvl1pPr>
                <a:spcBef>
                  <a:spcPct val="50000"/>
                </a:spcBef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50000"/>
                </a:spcBef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50000"/>
                </a:spcBef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50000"/>
                </a:spcBef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50000"/>
                </a:spcBef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r">
                <a:lnSpc>
                  <a:spcPts val="1300"/>
                </a:lnSpc>
                <a:spcBef>
                  <a:spcPct val="0"/>
                </a:spcBef>
                <a:defRPr/>
              </a:pPr>
              <a:r>
                <a:rPr lang="de-DE" altLang="it-IT" sz="700" dirty="0">
                  <a:solidFill>
                    <a:srgbClr val="000000"/>
                  </a:solidFill>
                  <a:latin typeface="Arial" panose="020B0604020202020204" pitchFamily="34" charset="0"/>
                  <a:cs typeface="Arial" charset="0"/>
                </a:rPr>
                <a:t>R9 - Informationstechnik</a:t>
              </a:r>
              <a:endParaRPr lang="de-DE" altLang="it-IT" sz="700" b="0" dirty="0">
                <a:solidFill>
                  <a:srgbClr val="000000"/>
                </a:solidFill>
                <a:latin typeface="Arial" panose="020B0604020202020204" pitchFamily="34" charset="0"/>
                <a:cs typeface="Arial" charset="0"/>
              </a:endParaRPr>
            </a:p>
          </p:txBody>
        </p:sp>
        <p:sp>
          <p:nvSpPr>
            <p:cNvPr id="13" name="Line 40"/>
            <p:cNvSpPr>
              <a:spLocks noChangeShapeType="1"/>
            </p:cNvSpPr>
            <p:nvPr userDrawn="1"/>
          </p:nvSpPr>
          <p:spPr bwMode="auto">
            <a:xfrm>
              <a:off x="4929188" y="6534043"/>
              <a:ext cx="3778250" cy="0"/>
            </a:xfrm>
            <a:prstGeom prst="line">
              <a:avLst/>
            </a:prstGeom>
            <a:noFill/>
            <a:ln w="508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pic>
          <p:nvPicPr>
            <p:cNvPr id="14" name="Picture 65" descr="LW_Adler_4C_16x20"/>
            <p:cNvPicPr>
              <a:picLocks noChangeAspect="1" noChangeArrowheads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89438" y="6310313"/>
              <a:ext cx="360362" cy="4492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60339" y="641943"/>
            <a:ext cx="8823324" cy="767038"/>
          </a:xfrm>
        </p:spPr>
        <p:txBody>
          <a:bodyPr/>
          <a:lstStyle/>
          <a:p>
            <a:r>
              <a:rPr lang="de-DE" dirty="0"/>
              <a:t>Titelmasterformat durch Klicken bearbeiten</a:t>
            </a:r>
          </a:p>
        </p:txBody>
      </p:sp>
      <p:sp>
        <p:nvSpPr>
          <p:cNvPr id="6" name="Textplatzhalter 8"/>
          <p:cNvSpPr>
            <a:spLocks noGrp="1"/>
          </p:cNvSpPr>
          <p:nvPr>
            <p:ph type="body" sz="quarter" idx="13"/>
          </p:nvPr>
        </p:nvSpPr>
        <p:spPr>
          <a:xfrm>
            <a:off x="160339" y="332656"/>
            <a:ext cx="5826124" cy="299690"/>
          </a:xfrm>
          <a:prstGeom prst="rect">
            <a:avLst/>
          </a:prstGeom>
        </p:spPr>
        <p:txBody>
          <a:bodyPr lIns="0" tIns="0" rIns="0" bIns="0" rtlCol="0">
            <a:normAutofit/>
          </a:bodyPr>
          <a:lstStyle>
            <a:lvl1pPr>
              <a:buFontTx/>
              <a:buNone/>
              <a:defRPr lang="de-DE" sz="1600" dirty="0">
                <a:ea typeface="+mj-ea"/>
                <a:cs typeface="+mj-cs"/>
              </a:defRPr>
            </a:lvl1pPr>
          </a:lstStyle>
          <a:p>
            <a:pPr lvl="0"/>
            <a:r>
              <a:rPr lang="de-DE" dirty="0"/>
              <a:t>Textmasterformate durch Klicken bearbeiten</a:t>
            </a:r>
          </a:p>
        </p:txBody>
      </p:sp>
      <p:sp>
        <p:nvSpPr>
          <p:cNvPr id="11" name="Textplatzhalter 10"/>
          <p:cNvSpPr>
            <a:spLocks noGrp="1"/>
          </p:cNvSpPr>
          <p:nvPr>
            <p:ph type="body" sz="quarter" idx="14"/>
          </p:nvPr>
        </p:nvSpPr>
        <p:spPr>
          <a:xfrm>
            <a:off x="160339" y="1572492"/>
            <a:ext cx="8715374" cy="4592812"/>
          </a:xfrm>
          <a:ln>
            <a:solidFill>
              <a:schemeClr val="bg2"/>
            </a:solidFill>
          </a:ln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15" name="Foliennummernplatzhalt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06F02F-6440-4564-A0C7-4A390865DB01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21885790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: Gegenüberstell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uppieren 6"/>
          <p:cNvGrpSpPr>
            <a:grpSpLocks/>
          </p:cNvGrpSpPr>
          <p:nvPr userDrawn="1"/>
        </p:nvGrpSpPr>
        <p:grpSpPr bwMode="auto">
          <a:xfrm>
            <a:off x="431800" y="6310313"/>
            <a:ext cx="8275638" cy="579437"/>
            <a:chOff x="431800" y="6310313"/>
            <a:chExt cx="8275638" cy="579159"/>
          </a:xfrm>
        </p:grpSpPr>
        <p:sp>
          <p:nvSpPr>
            <p:cNvPr id="7" name="Line 39"/>
            <p:cNvSpPr>
              <a:spLocks noChangeShapeType="1"/>
            </p:cNvSpPr>
            <p:nvPr userDrawn="1"/>
          </p:nvSpPr>
          <p:spPr bwMode="auto">
            <a:xfrm>
              <a:off x="431800" y="6534043"/>
              <a:ext cx="3778250" cy="0"/>
            </a:xfrm>
            <a:prstGeom prst="line">
              <a:avLst/>
            </a:prstGeom>
            <a:noFill/>
            <a:ln w="508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0" name="Rectangle 42"/>
            <p:cNvSpPr>
              <a:spLocks noChangeArrowheads="1"/>
            </p:cNvSpPr>
            <p:nvPr userDrawn="1"/>
          </p:nvSpPr>
          <p:spPr bwMode="auto">
            <a:xfrm>
              <a:off x="2065338" y="6326180"/>
              <a:ext cx="2236787" cy="214209"/>
            </a:xfrm>
            <a:prstGeom prst="rect">
              <a:avLst/>
            </a:prstGeom>
            <a:noFill/>
            <a:ln>
              <a:noFill/>
            </a:ln>
            <a:effectLst/>
            <a:extLst/>
          </p:spPr>
          <p:txBody>
            <a:bodyPr wrap="none">
              <a:spAutoFit/>
            </a:bodyPr>
            <a:lstStyle>
              <a:lvl1pPr>
                <a:spcBef>
                  <a:spcPct val="50000"/>
                </a:spcBef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50000"/>
                </a:spcBef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50000"/>
                </a:spcBef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50000"/>
                </a:spcBef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50000"/>
                </a:spcBef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r">
                <a:spcBef>
                  <a:spcPct val="0"/>
                </a:spcBef>
                <a:defRPr/>
              </a:pPr>
              <a:r>
                <a:rPr lang="de-DE" altLang="it-IT" sz="800" b="0">
                  <a:solidFill>
                    <a:srgbClr val="000000"/>
                  </a:solidFill>
                  <a:latin typeface="Arial" panose="020B0604020202020204" pitchFamily="34" charset="0"/>
                  <a:cs typeface="Arial" charset="0"/>
                </a:rPr>
                <a:t>AUTONOME PROVINZ BOZEN - SÜDTIROL</a:t>
              </a:r>
            </a:p>
          </p:txBody>
        </p:sp>
        <p:sp>
          <p:nvSpPr>
            <p:cNvPr id="11" name="Rectangle 43"/>
            <p:cNvSpPr>
              <a:spLocks noChangeArrowheads="1"/>
            </p:cNvSpPr>
            <p:nvPr userDrawn="1"/>
          </p:nvSpPr>
          <p:spPr bwMode="auto">
            <a:xfrm>
              <a:off x="4832350" y="6326180"/>
              <a:ext cx="2709863" cy="214209"/>
            </a:xfrm>
            <a:prstGeom prst="rect">
              <a:avLst/>
            </a:prstGeom>
            <a:noFill/>
            <a:ln>
              <a:noFill/>
            </a:ln>
            <a:effectLst/>
            <a:extLst/>
          </p:spPr>
          <p:txBody>
            <a:bodyPr wrap="none">
              <a:spAutoFit/>
            </a:bodyPr>
            <a:lstStyle>
              <a:lvl1pPr>
                <a:spcBef>
                  <a:spcPct val="50000"/>
                </a:spcBef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50000"/>
                </a:spcBef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50000"/>
                </a:spcBef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50000"/>
                </a:spcBef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50000"/>
                </a:spcBef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defRPr/>
              </a:pPr>
              <a:r>
                <a:rPr lang="it-IT" altLang="it-IT" sz="800" b="0">
                  <a:solidFill>
                    <a:srgbClr val="000000"/>
                  </a:solidFill>
                  <a:latin typeface="Arial" panose="020B0604020202020204" pitchFamily="34" charset="0"/>
                  <a:cs typeface="Arial" charset="0"/>
                </a:rPr>
                <a:t>PROVINCIA AUTONOMA DI BOLZANO - ALTO ADIGE</a:t>
              </a:r>
            </a:p>
          </p:txBody>
        </p:sp>
        <p:sp>
          <p:nvSpPr>
            <p:cNvPr id="13" name="Text Box 44"/>
            <p:cNvSpPr txBox="1">
              <a:spLocks noChangeArrowheads="1"/>
            </p:cNvSpPr>
            <p:nvPr userDrawn="1"/>
          </p:nvSpPr>
          <p:spPr bwMode="auto">
            <a:xfrm>
              <a:off x="4872038" y="6484854"/>
              <a:ext cx="1239837" cy="404618"/>
            </a:xfrm>
            <a:prstGeom prst="rect">
              <a:avLst/>
            </a:prstGeom>
            <a:noFill/>
            <a:ln>
              <a:noFill/>
            </a:ln>
            <a:effectLst/>
            <a:extLst/>
          </p:spPr>
          <p:txBody>
            <a:bodyPr wrap="none">
              <a:spAutoFit/>
            </a:bodyPr>
            <a:lstStyle>
              <a:lvl1pPr>
                <a:spcBef>
                  <a:spcPct val="50000"/>
                </a:spcBef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50000"/>
                </a:spcBef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50000"/>
                </a:spcBef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50000"/>
                </a:spcBef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50000"/>
                </a:spcBef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lnSpc>
                  <a:spcPts val="1300"/>
                </a:lnSpc>
                <a:spcBef>
                  <a:spcPct val="0"/>
                </a:spcBef>
                <a:defRPr/>
              </a:pPr>
              <a:r>
                <a:rPr lang="de-DE" altLang="it-IT" sz="700" dirty="0">
                  <a:solidFill>
                    <a:srgbClr val="000000"/>
                  </a:solidFill>
                  <a:latin typeface="Arial" panose="020B0604020202020204" pitchFamily="34" charset="0"/>
                  <a:cs typeface="Arial" charset="0"/>
                </a:rPr>
                <a:t>R9 - Informationstechnik</a:t>
              </a:r>
              <a:endParaRPr lang="de-DE" altLang="it-IT" sz="700" b="0" dirty="0">
                <a:solidFill>
                  <a:srgbClr val="000000"/>
                </a:solidFill>
                <a:latin typeface="Arial" panose="020B0604020202020204" pitchFamily="34" charset="0"/>
                <a:cs typeface="Arial" charset="0"/>
              </a:endParaRPr>
            </a:p>
            <a:p>
              <a:pPr>
                <a:lnSpc>
                  <a:spcPts val="1300"/>
                </a:lnSpc>
                <a:spcBef>
                  <a:spcPct val="0"/>
                </a:spcBef>
                <a:defRPr/>
              </a:pPr>
              <a:endParaRPr lang="it-IT" altLang="it-IT" sz="700" dirty="0">
                <a:solidFill>
                  <a:srgbClr val="000000"/>
                </a:solidFill>
                <a:latin typeface="Arial" panose="020B0604020202020204" pitchFamily="34" charset="0"/>
                <a:cs typeface="Arial" charset="0"/>
              </a:endParaRPr>
            </a:p>
          </p:txBody>
        </p:sp>
        <p:sp>
          <p:nvSpPr>
            <p:cNvPr id="14" name="Text Box 45"/>
            <p:cNvSpPr txBox="1">
              <a:spLocks noChangeArrowheads="1"/>
            </p:cNvSpPr>
            <p:nvPr userDrawn="1"/>
          </p:nvSpPr>
          <p:spPr bwMode="auto">
            <a:xfrm>
              <a:off x="3063875" y="6484854"/>
              <a:ext cx="1239838" cy="258638"/>
            </a:xfrm>
            <a:prstGeom prst="rect">
              <a:avLst/>
            </a:prstGeom>
            <a:noFill/>
            <a:ln>
              <a:noFill/>
            </a:ln>
            <a:effectLst/>
            <a:extLst/>
          </p:spPr>
          <p:txBody>
            <a:bodyPr wrap="none">
              <a:spAutoFit/>
            </a:bodyPr>
            <a:lstStyle>
              <a:lvl1pPr>
                <a:spcBef>
                  <a:spcPct val="50000"/>
                </a:spcBef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50000"/>
                </a:spcBef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50000"/>
                </a:spcBef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50000"/>
                </a:spcBef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50000"/>
                </a:spcBef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r">
                <a:lnSpc>
                  <a:spcPts val="1300"/>
                </a:lnSpc>
                <a:spcBef>
                  <a:spcPct val="0"/>
                </a:spcBef>
                <a:defRPr/>
              </a:pPr>
              <a:r>
                <a:rPr lang="de-DE" altLang="it-IT" sz="700" dirty="0">
                  <a:solidFill>
                    <a:srgbClr val="000000"/>
                  </a:solidFill>
                  <a:latin typeface="Arial" panose="020B0604020202020204" pitchFamily="34" charset="0"/>
                  <a:cs typeface="Arial" charset="0"/>
                </a:rPr>
                <a:t>R9 - Informationstechnik</a:t>
              </a:r>
              <a:endParaRPr lang="de-DE" altLang="it-IT" sz="700" b="0" dirty="0">
                <a:solidFill>
                  <a:srgbClr val="000000"/>
                </a:solidFill>
                <a:latin typeface="Arial" panose="020B0604020202020204" pitchFamily="34" charset="0"/>
                <a:cs typeface="Arial" charset="0"/>
              </a:endParaRPr>
            </a:p>
          </p:txBody>
        </p:sp>
        <p:sp>
          <p:nvSpPr>
            <p:cNvPr id="15" name="Line 40"/>
            <p:cNvSpPr>
              <a:spLocks noChangeShapeType="1"/>
            </p:cNvSpPr>
            <p:nvPr userDrawn="1"/>
          </p:nvSpPr>
          <p:spPr bwMode="auto">
            <a:xfrm>
              <a:off x="4929188" y="6534043"/>
              <a:ext cx="3778250" cy="0"/>
            </a:xfrm>
            <a:prstGeom prst="line">
              <a:avLst/>
            </a:prstGeom>
            <a:noFill/>
            <a:ln w="508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pic>
          <p:nvPicPr>
            <p:cNvPr id="16" name="Picture 65" descr="LW_Adler_4C_16x20"/>
            <p:cNvPicPr>
              <a:picLocks noChangeAspect="1" noChangeArrowheads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89438" y="6310313"/>
              <a:ext cx="360362" cy="4492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60339" y="641943"/>
            <a:ext cx="8823324" cy="767038"/>
          </a:xfrm>
        </p:spPr>
        <p:txBody>
          <a:bodyPr/>
          <a:lstStyle/>
          <a:p>
            <a:r>
              <a:rPr lang="de-DE" dirty="0"/>
              <a:t>Titelmasterformat durch Klicken bearbeiten</a:t>
            </a:r>
          </a:p>
        </p:txBody>
      </p:sp>
      <p:sp>
        <p:nvSpPr>
          <p:cNvPr id="9" name="Inhaltsplatzhalter 8"/>
          <p:cNvSpPr>
            <a:spLocks noGrp="1"/>
          </p:cNvSpPr>
          <p:nvPr>
            <p:ph sz="quarter" idx="16"/>
          </p:nvPr>
        </p:nvSpPr>
        <p:spPr>
          <a:xfrm>
            <a:off x="4640262" y="1572492"/>
            <a:ext cx="4343399" cy="4592812"/>
          </a:xfrm>
          <a:ln>
            <a:solidFill>
              <a:srgbClr val="D6D7D7"/>
            </a:solidFill>
          </a:ln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12" name="Inhaltsplatzhalter 11"/>
          <p:cNvSpPr>
            <a:spLocks noGrp="1"/>
          </p:cNvSpPr>
          <p:nvPr>
            <p:ph sz="quarter" idx="17"/>
          </p:nvPr>
        </p:nvSpPr>
        <p:spPr>
          <a:xfrm>
            <a:off x="160338" y="1572492"/>
            <a:ext cx="4329112" cy="4592812"/>
          </a:xfrm>
          <a:ln>
            <a:solidFill>
              <a:srgbClr val="D6D7D7"/>
            </a:solidFill>
          </a:ln>
        </p:spPr>
        <p:txBody>
          <a:bodyPr rtlCol="0">
            <a:normAutofit/>
          </a:bodyPr>
          <a:lstStyle>
            <a:lvl1pPr>
              <a:defRPr lang="de-DE" smtClean="0"/>
            </a:lvl1pPr>
            <a:lvl2pPr>
              <a:defRPr lang="de-DE" smtClean="0"/>
            </a:lvl2pPr>
            <a:lvl3pPr>
              <a:defRPr lang="de-DE" smtClean="0"/>
            </a:lvl3pPr>
            <a:lvl4pPr>
              <a:defRPr lang="de-DE" smtClean="0"/>
            </a:lvl4pPr>
            <a:lvl5pPr>
              <a:defRPr lang="de-DE"/>
            </a:lvl5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8" name="Textplatzhalter 8"/>
          <p:cNvSpPr>
            <a:spLocks noGrp="1"/>
          </p:cNvSpPr>
          <p:nvPr>
            <p:ph type="body" sz="quarter" idx="13"/>
          </p:nvPr>
        </p:nvSpPr>
        <p:spPr>
          <a:xfrm>
            <a:off x="160339" y="332656"/>
            <a:ext cx="5826124" cy="299690"/>
          </a:xfrm>
          <a:prstGeom prst="rect">
            <a:avLst/>
          </a:prstGeom>
        </p:spPr>
        <p:txBody>
          <a:bodyPr lIns="0" tIns="0" rIns="0" bIns="0" rtlCol="0">
            <a:normAutofit/>
          </a:bodyPr>
          <a:lstStyle>
            <a:lvl1pPr>
              <a:buFontTx/>
              <a:buNone/>
              <a:defRPr lang="de-DE" sz="1600" dirty="0">
                <a:ea typeface="+mj-ea"/>
                <a:cs typeface="+mj-cs"/>
              </a:defRPr>
            </a:lvl1pPr>
          </a:lstStyle>
          <a:p>
            <a:pPr lvl="0"/>
            <a:r>
              <a:rPr lang="de-DE" dirty="0"/>
              <a:t>Textmasterformate durch Klicken bearbeiten</a:t>
            </a:r>
          </a:p>
        </p:txBody>
      </p:sp>
      <p:sp>
        <p:nvSpPr>
          <p:cNvPr id="17" name="Foliennummernplatzhalter 3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CCEFB7-5423-4D80-9356-13272B7A44C5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242026052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ey Message bl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eck 5"/>
          <p:cNvSpPr>
            <a:spLocks noChangeArrowheads="1"/>
          </p:cNvSpPr>
          <p:nvPr/>
        </p:nvSpPr>
        <p:spPr bwMode="auto">
          <a:xfrm>
            <a:off x="160338" y="1573213"/>
            <a:ext cx="8823325" cy="4592637"/>
          </a:xfrm>
          <a:prstGeom prst="rect">
            <a:avLst/>
          </a:prstGeom>
          <a:solidFill>
            <a:srgbClr val="C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 anchor="ctr"/>
          <a:lstStyle>
            <a:lvl1pPr eaLnBrk="0" hangingPunct="0">
              <a:defRPr>
                <a:solidFill>
                  <a:schemeClr val="tx1"/>
                </a:solidFill>
                <a:latin typeface="DINOT-Regular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DINOT-Regular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DINOT-Regular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DINOT-Regular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DINOT-Regular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DINOT-Regular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DINOT-Regular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DINOT-Regular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DINOT-Regular"/>
                <a:cs typeface="Arial" pitchFamily="34" charset="0"/>
              </a:defRPr>
            </a:lvl9pPr>
          </a:lstStyle>
          <a:p>
            <a:pPr algn="ctr" eaLnBrk="1" hangingPunct="1">
              <a:defRPr/>
            </a:pPr>
            <a:endParaRPr lang="de-DE" altLang="de-DE" sz="1600">
              <a:solidFill>
                <a:srgbClr val="FFFFFF"/>
              </a:solidFill>
              <a:latin typeface="Arial" pitchFamily="34" charset="0"/>
            </a:endParaRPr>
          </a:p>
        </p:txBody>
      </p:sp>
      <p:grpSp>
        <p:nvGrpSpPr>
          <p:cNvPr id="6" name="Gruppieren 8"/>
          <p:cNvGrpSpPr>
            <a:grpSpLocks/>
          </p:cNvGrpSpPr>
          <p:nvPr userDrawn="1"/>
        </p:nvGrpSpPr>
        <p:grpSpPr bwMode="auto">
          <a:xfrm>
            <a:off x="431800" y="6310313"/>
            <a:ext cx="8275638" cy="579437"/>
            <a:chOff x="431800" y="6310313"/>
            <a:chExt cx="8275638" cy="579159"/>
          </a:xfrm>
        </p:grpSpPr>
        <p:sp>
          <p:nvSpPr>
            <p:cNvPr id="9" name="Line 39"/>
            <p:cNvSpPr>
              <a:spLocks noChangeShapeType="1"/>
            </p:cNvSpPr>
            <p:nvPr userDrawn="1"/>
          </p:nvSpPr>
          <p:spPr bwMode="auto">
            <a:xfrm>
              <a:off x="431800" y="6534043"/>
              <a:ext cx="3778250" cy="0"/>
            </a:xfrm>
            <a:prstGeom prst="line">
              <a:avLst/>
            </a:prstGeom>
            <a:noFill/>
            <a:ln w="508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0" name="Rectangle 42"/>
            <p:cNvSpPr>
              <a:spLocks noChangeArrowheads="1"/>
            </p:cNvSpPr>
            <p:nvPr userDrawn="1"/>
          </p:nvSpPr>
          <p:spPr bwMode="auto">
            <a:xfrm>
              <a:off x="2065338" y="6326180"/>
              <a:ext cx="2236787" cy="214209"/>
            </a:xfrm>
            <a:prstGeom prst="rect">
              <a:avLst/>
            </a:prstGeom>
            <a:noFill/>
            <a:ln>
              <a:noFill/>
            </a:ln>
            <a:effectLst/>
            <a:extLst/>
          </p:spPr>
          <p:txBody>
            <a:bodyPr wrap="none">
              <a:spAutoFit/>
            </a:bodyPr>
            <a:lstStyle>
              <a:lvl1pPr>
                <a:spcBef>
                  <a:spcPct val="50000"/>
                </a:spcBef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50000"/>
                </a:spcBef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50000"/>
                </a:spcBef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50000"/>
                </a:spcBef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50000"/>
                </a:spcBef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r">
                <a:spcBef>
                  <a:spcPct val="0"/>
                </a:spcBef>
                <a:defRPr/>
              </a:pPr>
              <a:r>
                <a:rPr lang="de-DE" altLang="it-IT" sz="800" b="0">
                  <a:solidFill>
                    <a:srgbClr val="000000"/>
                  </a:solidFill>
                  <a:latin typeface="Arial" panose="020B0604020202020204" pitchFamily="34" charset="0"/>
                  <a:cs typeface="Arial" charset="0"/>
                </a:rPr>
                <a:t>AUTONOME PROVINZ BOZEN - SÜDTIROL</a:t>
              </a:r>
            </a:p>
          </p:txBody>
        </p:sp>
        <p:sp>
          <p:nvSpPr>
            <p:cNvPr id="11" name="Rectangle 43"/>
            <p:cNvSpPr>
              <a:spLocks noChangeArrowheads="1"/>
            </p:cNvSpPr>
            <p:nvPr userDrawn="1"/>
          </p:nvSpPr>
          <p:spPr bwMode="auto">
            <a:xfrm>
              <a:off x="4832350" y="6326180"/>
              <a:ext cx="2709863" cy="214209"/>
            </a:xfrm>
            <a:prstGeom prst="rect">
              <a:avLst/>
            </a:prstGeom>
            <a:noFill/>
            <a:ln>
              <a:noFill/>
            </a:ln>
            <a:effectLst/>
            <a:extLst/>
          </p:spPr>
          <p:txBody>
            <a:bodyPr wrap="none">
              <a:spAutoFit/>
            </a:bodyPr>
            <a:lstStyle>
              <a:lvl1pPr>
                <a:spcBef>
                  <a:spcPct val="50000"/>
                </a:spcBef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50000"/>
                </a:spcBef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50000"/>
                </a:spcBef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50000"/>
                </a:spcBef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50000"/>
                </a:spcBef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defRPr/>
              </a:pPr>
              <a:r>
                <a:rPr lang="it-IT" altLang="it-IT" sz="800" b="0">
                  <a:solidFill>
                    <a:srgbClr val="000000"/>
                  </a:solidFill>
                  <a:latin typeface="Arial" panose="020B0604020202020204" pitchFamily="34" charset="0"/>
                  <a:cs typeface="Arial" charset="0"/>
                </a:rPr>
                <a:t>PROVINCIA AUTONOMA DI BOLZANO - ALTO ADIGE</a:t>
              </a:r>
            </a:p>
          </p:txBody>
        </p:sp>
        <p:sp>
          <p:nvSpPr>
            <p:cNvPr id="12" name="Text Box 44"/>
            <p:cNvSpPr txBox="1">
              <a:spLocks noChangeArrowheads="1"/>
            </p:cNvSpPr>
            <p:nvPr userDrawn="1"/>
          </p:nvSpPr>
          <p:spPr bwMode="auto">
            <a:xfrm>
              <a:off x="4872038" y="6484854"/>
              <a:ext cx="1239837" cy="404618"/>
            </a:xfrm>
            <a:prstGeom prst="rect">
              <a:avLst/>
            </a:prstGeom>
            <a:noFill/>
            <a:ln>
              <a:noFill/>
            </a:ln>
            <a:effectLst/>
            <a:extLst/>
          </p:spPr>
          <p:txBody>
            <a:bodyPr wrap="none">
              <a:spAutoFit/>
            </a:bodyPr>
            <a:lstStyle>
              <a:lvl1pPr>
                <a:spcBef>
                  <a:spcPct val="50000"/>
                </a:spcBef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50000"/>
                </a:spcBef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50000"/>
                </a:spcBef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50000"/>
                </a:spcBef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50000"/>
                </a:spcBef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lnSpc>
                  <a:spcPts val="1300"/>
                </a:lnSpc>
                <a:spcBef>
                  <a:spcPct val="0"/>
                </a:spcBef>
                <a:defRPr/>
              </a:pPr>
              <a:r>
                <a:rPr lang="de-DE" altLang="it-IT" sz="700" dirty="0">
                  <a:solidFill>
                    <a:srgbClr val="000000"/>
                  </a:solidFill>
                  <a:latin typeface="Arial" panose="020B0604020202020204" pitchFamily="34" charset="0"/>
                  <a:cs typeface="Arial" charset="0"/>
                </a:rPr>
                <a:t>R9 - Informationstechnik</a:t>
              </a:r>
              <a:endParaRPr lang="de-DE" altLang="it-IT" sz="700" b="0" dirty="0">
                <a:solidFill>
                  <a:srgbClr val="000000"/>
                </a:solidFill>
                <a:latin typeface="Arial" panose="020B0604020202020204" pitchFamily="34" charset="0"/>
                <a:cs typeface="Arial" charset="0"/>
              </a:endParaRPr>
            </a:p>
            <a:p>
              <a:pPr>
                <a:lnSpc>
                  <a:spcPts val="1300"/>
                </a:lnSpc>
                <a:spcBef>
                  <a:spcPct val="0"/>
                </a:spcBef>
                <a:defRPr/>
              </a:pPr>
              <a:endParaRPr lang="it-IT" altLang="it-IT" sz="700" dirty="0">
                <a:solidFill>
                  <a:srgbClr val="000000"/>
                </a:solidFill>
                <a:latin typeface="Arial" panose="020B0604020202020204" pitchFamily="34" charset="0"/>
                <a:cs typeface="Arial" charset="0"/>
              </a:endParaRPr>
            </a:p>
          </p:txBody>
        </p:sp>
        <p:sp>
          <p:nvSpPr>
            <p:cNvPr id="13" name="Text Box 45"/>
            <p:cNvSpPr txBox="1">
              <a:spLocks noChangeArrowheads="1"/>
            </p:cNvSpPr>
            <p:nvPr userDrawn="1"/>
          </p:nvSpPr>
          <p:spPr bwMode="auto">
            <a:xfrm>
              <a:off x="3063875" y="6484854"/>
              <a:ext cx="1239838" cy="258638"/>
            </a:xfrm>
            <a:prstGeom prst="rect">
              <a:avLst/>
            </a:prstGeom>
            <a:noFill/>
            <a:ln>
              <a:noFill/>
            </a:ln>
            <a:effectLst/>
            <a:extLst/>
          </p:spPr>
          <p:txBody>
            <a:bodyPr wrap="none">
              <a:spAutoFit/>
            </a:bodyPr>
            <a:lstStyle>
              <a:lvl1pPr>
                <a:spcBef>
                  <a:spcPct val="50000"/>
                </a:spcBef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50000"/>
                </a:spcBef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50000"/>
                </a:spcBef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50000"/>
                </a:spcBef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50000"/>
                </a:spcBef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r">
                <a:lnSpc>
                  <a:spcPts val="1300"/>
                </a:lnSpc>
                <a:spcBef>
                  <a:spcPct val="0"/>
                </a:spcBef>
                <a:defRPr/>
              </a:pPr>
              <a:r>
                <a:rPr lang="de-DE" altLang="it-IT" sz="700" dirty="0">
                  <a:solidFill>
                    <a:srgbClr val="000000"/>
                  </a:solidFill>
                  <a:latin typeface="Arial" panose="020B0604020202020204" pitchFamily="34" charset="0"/>
                  <a:cs typeface="Arial" charset="0"/>
                </a:rPr>
                <a:t>R9 - Informationstechnik</a:t>
              </a:r>
              <a:endParaRPr lang="de-DE" altLang="it-IT" sz="700" b="0" dirty="0">
                <a:solidFill>
                  <a:srgbClr val="000000"/>
                </a:solidFill>
                <a:latin typeface="Arial" panose="020B0604020202020204" pitchFamily="34" charset="0"/>
                <a:cs typeface="Arial" charset="0"/>
              </a:endParaRPr>
            </a:p>
          </p:txBody>
        </p:sp>
        <p:sp>
          <p:nvSpPr>
            <p:cNvPr id="14" name="Line 40"/>
            <p:cNvSpPr>
              <a:spLocks noChangeShapeType="1"/>
            </p:cNvSpPr>
            <p:nvPr userDrawn="1"/>
          </p:nvSpPr>
          <p:spPr bwMode="auto">
            <a:xfrm>
              <a:off x="4929188" y="6534043"/>
              <a:ext cx="3778250" cy="0"/>
            </a:xfrm>
            <a:prstGeom prst="line">
              <a:avLst/>
            </a:prstGeom>
            <a:noFill/>
            <a:ln w="508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pic>
          <p:nvPicPr>
            <p:cNvPr id="15" name="Picture 65" descr="LW_Adler_4C_16x20"/>
            <p:cNvPicPr>
              <a:picLocks noChangeAspect="1" noChangeArrowheads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89438" y="6310313"/>
              <a:ext cx="360362" cy="4492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60339" y="641943"/>
            <a:ext cx="8823324" cy="767038"/>
          </a:xfrm>
        </p:spPr>
        <p:txBody>
          <a:bodyPr/>
          <a:lstStyle/>
          <a:p>
            <a:r>
              <a:rPr lang="de-DE" dirty="0"/>
              <a:t>Titelmasterformat durch Klicken bearbeiten</a:t>
            </a:r>
          </a:p>
        </p:txBody>
      </p:sp>
      <p:sp>
        <p:nvSpPr>
          <p:cNvPr id="8" name="Textplatzhalter 8"/>
          <p:cNvSpPr>
            <a:spLocks noGrp="1"/>
          </p:cNvSpPr>
          <p:nvPr>
            <p:ph type="body" sz="quarter" idx="13"/>
          </p:nvPr>
        </p:nvSpPr>
        <p:spPr>
          <a:xfrm>
            <a:off x="160339" y="332656"/>
            <a:ext cx="5826124" cy="299690"/>
          </a:xfrm>
          <a:prstGeom prst="rect">
            <a:avLst/>
          </a:prstGeom>
        </p:spPr>
        <p:txBody>
          <a:bodyPr lIns="0" tIns="0" rIns="0" bIns="0" rtlCol="0">
            <a:normAutofit/>
          </a:bodyPr>
          <a:lstStyle>
            <a:lvl1pPr>
              <a:buFontTx/>
              <a:buNone/>
              <a:defRPr lang="de-DE" sz="1600" dirty="0">
                <a:ea typeface="+mj-ea"/>
                <a:cs typeface="+mj-cs"/>
              </a:defRPr>
            </a:lvl1pPr>
          </a:lstStyle>
          <a:p>
            <a:pPr lvl="0"/>
            <a:r>
              <a:rPr lang="de-DE" dirty="0"/>
              <a:t>Textmasterformate durch Klicken bearbeiten</a:t>
            </a:r>
          </a:p>
        </p:txBody>
      </p:sp>
      <p:sp>
        <p:nvSpPr>
          <p:cNvPr id="7" name="Textplatzhalter 8"/>
          <p:cNvSpPr>
            <a:spLocks noGrp="1"/>
          </p:cNvSpPr>
          <p:nvPr>
            <p:ph type="body" sz="quarter" idx="14"/>
          </p:nvPr>
        </p:nvSpPr>
        <p:spPr>
          <a:xfrm>
            <a:off x="1668402" y="1988840"/>
            <a:ext cx="5807136" cy="3672408"/>
          </a:xfrm>
        </p:spPr>
        <p:txBody>
          <a:bodyPr lIns="0" tIns="0" rIns="0" bIns="0" rtlCol="0" anchor="ctr">
            <a:normAutofit/>
          </a:bodyPr>
          <a:lstStyle>
            <a:lvl1pPr marL="7937" indent="0">
              <a:buFontTx/>
              <a:buNone/>
              <a:defRPr lang="de-DE" sz="2400" smtClean="0">
                <a:solidFill>
                  <a:srgbClr val="FFFFFF"/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  <a:lvl2pPr marL="263525" indent="0">
              <a:buFontTx/>
              <a:buNone/>
              <a:defRPr lang="de-DE" sz="2200" smtClean="0">
                <a:solidFill>
                  <a:schemeClr val="bg1"/>
                </a:solidFill>
                <a:latin typeface="DINOT-Medium" pitchFamily="50" charset="0"/>
              </a:defRPr>
            </a:lvl2pPr>
            <a:lvl3pPr marL="609600" indent="0">
              <a:buFontTx/>
              <a:buNone/>
              <a:defRPr lang="de-DE" sz="2200" smtClean="0">
                <a:solidFill>
                  <a:schemeClr val="bg1"/>
                </a:solidFill>
                <a:latin typeface="DINOT-Medium" pitchFamily="50" charset="0"/>
              </a:defRPr>
            </a:lvl3pPr>
            <a:lvl4pPr marL="903288" indent="0">
              <a:buFontTx/>
              <a:buNone/>
              <a:defRPr lang="de-DE" sz="2200" smtClean="0">
                <a:solidFill>
                  <a:schemeClr val="bg1"/>
                </a:solidFill>
                <a:latin typeface="DINOT-Medium" pitchFamily="50" charset="0"/>
              </a:defRPr>
            </a:lvl4pPr>
            <a:lvl5pPr marL="1166812" indent="0">
              <a:buFontTx/>
              <a:buNone/>
              <a:defRPr lang="de-DE" sz="2200">
                <a:solidFill>
                  <a:schemeClr val="bg1"/>
                </a:solidFill>
                <a:latin typeface="DINOT-Medium" pitchFamily="50" charset="0"/>
              </a:defRPr>
            </a:lvl5pPr>
          </a:lstStyle>
          <a:p>
            <a:pPr lvl="0"/>
            <a:r>
              <a:rPr lang="de-DE" dirty="0"/>
              <a:t>Textmasterformate durch Klicken bearbeiten</a:t>
            </a:r>
          </a:p>
        </p:txBody>
      </p:sp>
      <p:sp>
        <p:nvSpPr>
          <p:cNvPr id="16" name="Foliennummernplatzhalt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5DA378-E10A-41FF-A0DB-E2B6EC193A62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6370714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27E9A5-000A-4F2C-A1E0-5E27FA955FE9}" type="datetimeFigureOut">
              <a:rPr lang="de-DE"/>
              <a:pPr>
                <a:defRPr/>
              </a:pPr>
              <a:t>04.10.2017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FF4622-140C-4B65-B252-A564F7101740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421808256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pieren 2"/>
          <p:cNvGrpSpPr>
            <a:grpSpLocks/>
          </p:cNvGrpSpPr>
          <p:nvPr userDrawn="1"/>
        </p:nvGrpSpPr>
        <p:grpSpPr bwMode="auto">
          <a:xfrm>
            <a:off x="431800" y="6310313"/>
            <a:ext cx="8275638" cy="579437"/>
            <a:chOff x="431800" y="6310313"/>
            <a:chExt cx="8275638" cy="579159"/>
          </a:xfrm>
        </p:grpSpPr>
        <p:sp>
          <p:nvSpPr>
            <p:cNvPr id="3" name="Line 39"/>
            <p:cNvSpPr>
              <a:spLocks noChangeShapeType="1"/>
            </p:cNvSpPr>
            <p:nvPr userDrawn="1"/>
          </p:nvSpPr>
          <p:spPr bwMode="auto">
            <a:xfrm>
              <a:off x="431800" y="6534043"/>
              <a:ext cx="3778250" cy="0"/>
            </a:xfrm>
            <a:prstGeom prst="line">
              <a:avLst/>
            </a:prstGeom>
            <a:noFill/>
            <a:ln w="508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4" name="Rectangle 42"/>
            <p:cNvSpPr>
              <a:spLocks noChangeArrowheads="1"/>
            </p:cNvSpPr>
            <p:nvPr userDrawn="1"/>
          </p:nvSpPr>
          <p:spPr bwMode="auto">
            <a:xfrm>
              <a:off x="2065338" y="6326180"/>
              <a:ext cx="2236787" cy="214209"/>
            </a:xfrm>
            <a:prstGeom prst="rect">
              <a:avLst/>
            </a:prstGeom>
            <a:noFill/>
            <a:ln>
              <a:noFill/>
            </a:ln>
            <a:effectLst/>
            <a:extLst/>
          </p:spPr>
          <p:txBody>
            <a:bodyPr wrap="none">
              <a:spAutoFit/>
            </a:bodyPr>
            <a:lstStyle>
              <a:lvl1pPr>
                <a:spcBef>
                  <a:spcPct val="50000"/>
                </a:spcBef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50000"/>
                </a:spcBef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50000"/>
                </a:spcBef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50000"/>
                </a:spcBef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50000"/>
                </a:spcBef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r">
                <a:spcBef>
                  <a:spcPct val="0"/>
                </a:spcBef>
                <a:defRPr/>
              </a:pPr>
              <a:r>
                <a:rPr lang="de-DE" altLang="it-IT" sz="800" b="0">
                  <a:solidFill>
                    <a:srgbClr val="000000"/>
                  </a:solidFill>
                  <a:latin typeface="Arial" panose="020B0604020202020204" pitchFamily="34" charset="0"/>
                  <a:cs typeface="Arial" charset="0"/>
                </a:rPr>
                <a:t>AUTONOME PROVINZ BOZEN - SÜDTIROL</a:t>
              </a:r>
            </a:p>
          </p:txBody>
        </p:sp>
        <p:sp>
          <p:nvSpPr>
            <p:cNvPr id="5" name="Rectangle 43"/>
            <p:cNvSpPr>
              <a:spLocks noChangeArrowheads="1"/>
            </p:cNvSpPr>
            <p:nvPr userDrawn="1"/>
          </p:nvSpPr>
          <p:spPr bwMode="auto">
            <a:xfrm>
              <a:off x="4832350" y="6326180"/>
              <a:ext cx="2709863" cy="214209"/>
            </a:xfrm>
            <a:prstGeom prst="rect">
              <a:avLst/>
            </a:prstGeom>
            <a:noFill/>
            <a:ln>
              <a:noFill/>
            </a:ln>
            <a:effectLst/>
            <a:extLst/>
          </p:spPr>
          <p:txBody>
            <a:bodyPr wrap="none">
              <a:spAutoFit/>
            </a:bodyPr>
            <a:lstStyle>
              <a:lvl1pPr>
                <a:spcBef>
                  <a:spcPct val="50000"/>
                </a:spcBef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50000"/>
                </a:spcBef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50000"/>
                </a:spcBef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50000"/>
                </a:spcBef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50000"/>
                </a:spcBef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defRPr/>
              </a:pPr>
              <a:r>
                <a:rPr lang="it-IT" altLang="it-IT" sz="800" b="0">
                  <a:solidFill>
                    <a:srgbClr val="000000"/>
                  </a:solidFill>
                  <a:latin typeface="Arial" panose="020B0604020202020204" pitchFamily="34" charset="0"/>
                  <a:cs typeface="Arial" charset="0"/>
                </a:rPr>
                <a:t>PROVINCIA AUTONOMA DI BOLZANO - ALTO ADIGE</a:t>
              </a:r>
            </a:p>
          </p:txBody>
        </p:sp>
        <p:sp>
          <p:nvSpPr>
            <p:cNvPr id="6" name="Text Box 44"/>
            <p:cNvSpPr txBox="1">
              <a:spLocks noChangeArrowheads="1"/>
            </p:cNvSpPr>
            <p:nvPr userDrawn="1"/>
          </p:nvSpPr>
          <p:spPr bwMode="auto">
            <a:xfrm>
              <a:off x="4872038" y="6484854"/>
              <a:ext cx="1239837" cy="404618"/>
            </a:xfrm>
            <a:prstGeom prst="rect">
              <a:avLst/>
            </a:prstGeom>
            <a:noFill/>
            <a:ln>
              <a:noFill/>
            </a:ln>
            <a:effectLst/>
            <a:extLst/>
          </p:spPr>
          <p:txBody>
            <a:bodyPr wrap="none">
              <a:spAutoFit/>
            </a:bodyPr>
            <a:lstStyle>
              <a:lvl1pPr>
                <a:spcBef>
                  <a:spcPct val="50000"/>
                </a:spcBef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50000"/>
                </a:spcBef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50000"/>
                </a:spcBef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50000"/>
                </a:spcBef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50000"/>
                </a:spcBef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lnSpc>
                  <a:spcPts val="1300"/>
                </a:lnSpc>
                <a:spcBef>
                  <a:spcPct val="0"/>
                </a:spcBef>
                <a:defRPr/>
              </a:pPr>
              <a:r>
                <a:rPr lang="de-DE" altLang="it-IT" sz="700" dirty="0">
                  <a:solidFill>
                    <a:srgbClr val="000000"/>
                  </a:solidFill>
                  <a:latin typeface="Arial" panose="020B0604020202020204" pitchFamily="34" charset="0"/>
                  <a:cs typeface="Arial" charset="0"/>
                </a:rPr>
                <a:t>R9 - Informationstechnik</a:t>
              </a:r>
              <a:endParaRPr lang="de-DE" altLang="it-IT" sz="700" b="0" dirty="0">
                <a:solidFill>
                  <a:srgbClr val="000000"/>
                </a:solidFill>
                <a:latin typeface="Arial" panose="020B0604020202020204" pitchFamily="34" charset="0"/>
                <a:cs typeface="Arial" charset="0"/>
              </a:endParaRPr>
            </a:p>
            <a:p>
              <a:pPr>
                <a:lnSpc>
                  <a:spcPts val="1300"/>
                </a:lnSpc>
                <a:spcBef>
                  <a:spcPct val="0"/>
                </a:spcBef>
                <a:defRPr/>
              </a:pPr>
              <a:endParaRPr lang="it-IT" altLang="it-IT" sz="700" dirty="0">
                <a:solidFill>
                  <a:srgbClr val="000000"/>
                </a:solidFill>
                <a:latin typeface="Arial" panose="020B0604020202020204" pitchFamily="34" charset="0"/>
                <a:cs typeface="Arial" charset="0"/>
              </a:endParaRPr>
            </a:p>
          </p:txBody>
        </p:sp>
        <p:sp>
          <p:nvSpPr>
            <p:cNvPr id="7" name="Text Box 45"/>
            <p:cNvSpPr txBox="1">
              <a:spLocks noChangeArrowheads="1"/>
            </p:cNvSpPr>
            <p:nvPr userDrawn="1"/>
          </p:nvSpPr>
          <p:spPr bwMode="auto">
            <a:xfrm>
              <a:off x="3063875" y="6484854"/>
              <a:ext cx="1239838" cy="258638"/>
            </a:xfrm>
            <a:prstGeom prst="rect">
              <a:avLst/>
            </a:prstGeom>
            <a:noFill/>
            <a:ln>
              <a:noFill/>
            </a:ln>
            <a:effectLst/>
            <a:extLst/>
          </p:spPr>
          <p:txBody>
            <a:bodyPr wrap="none">
              <a:spAutoFit/>
            </a:bodyPr>
            <a:lstStyle>
              <a:lvl1pPr>
                <a:spcBef>
                  <a:spcPct val="50000"/>
                </a:spcBef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50000"/>
                </a:spcBef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50000"/>
                </a:spcBef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50000"/>
                </a:spcBef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50000"/>
                </a:spcBef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r">
                <a:lnSpc>
                  <a:spcPts val="1300"/>
                </a:lnSpc>
                <a:spcBef>
                  <a:spcPct val="0"/>
                </a:spcBef>
                <a:defRPr/>
              </a:pPr>
              <a:r>
                <a:rPr lang="de-DE" altLang="it-IT" sz="700" dirty="0">
                  <a:solidFill>
                    <a:srgbClr val="000000"/>
                  </a:solidFill>
                  <a:latin typeface="Arial" panose="020B0604020202020204" pitchFamily="34" charset="0"/>
                  <a:cs typeface="Arial" charset="0"/>
                </a:rPr>
                <a:t>R9 - Informationstechnik</a:t>
              </a:r>
              <a:endParaRPr lang="de-DE" altLang="it-IT" sz="700" b="0" dirty="0">
                <a:solidFill>
                  <a:srgbClr val="000000"/>
                </a:solidFill>
                <a:latin typeface="Arial" panose="020B0604020202020204" pitchFamily="34" charset="0"/>
                <a:cs typeface="Arial" charset="0"/>
              </a:endParaRPr>
            </a:p>
          </p:txBody>
        </p:sp>
        <p:sp>
          <p:nvSpPr>
            <p:cNvPr id="8" name="Line 40"/>
            <p:cNvSpPr>
              <a:spLocks noChangeShapeType="1"/>
            </p:cNvSpPr>
            <p:nvPr userDrawn="1"/>
          </p:nvSpPr>
          <p:spPr bwMode="auto">
            <a:xfrm>
              <a:off x="4929188" y="6534043"/>
              <a:ext cx="3778250" cy="0"/>
            </a:xfrm>
            <a:prstGeom prst="line">
              <a:avLst/>
            </a:prstGeom>
            <a:noFill/>
            <a:ln w="508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pic>
          <p:nvPicPr>
            <p:cNvPr id="9" name="Picture 65" descr="LW_Adler_4C_16x20"/>
            <p:cNvPicPr>
              <a:picLocks noChangeAspect="1" noChangeArrowheads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89438" y="6310313"/>
              <a:ext cx="360362" cy="4492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0" name="Foliennummernplatzhalt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CB20C7-3DFD-4508-9420-D1553D5CF2F7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50079695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platzhalter 17"/>
          <p:cNvSpPr>
            <a:spLocks noGrp="1"/>
          </p:cNvSpPr>
          <p:nvPr>
            <p:ph type="body" sz="quarter" idx="11"/>
          </p:nvPr>
        </p:nvSpPr>
        <p:spPr>
          <a:xfrm>
            <a:off x="755576" y="4192228"/>
            <a:ext cx="7560840" cy="692927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/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lang="de-DE" sz="1600" spc="10" dirty="0" smtClean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ctr">
              <a:lnSpc>
                <a:spcPct val="100000"/>
              </a:lnSpc>
              <a:buNone/>
              <a:defRPr lang="de-DE" sz="1600" dirty="0" smtClean="0">
                <a:solidFill>
                  <a:schemeClr val="bg2">
                    <a:lumMod val="50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914400" indent="0" algn="ctr">
              <a:lnSpc>
                <a:spcPct val="100000"/>
              </a:lnSpc>
              <a:buNone/>
              <a:defRPr lang="de-DE" sz="1600" dirty="0" smtClean="0">
                <a:solidFill>
                  <a:schemeClr val="bg2">
                    <a:lumMod val="50000"/>
                  </a:schemeClr>
                </a:solidFill>
                <a:latin typeface="+mj-lt"/>
                <a:ea typeface="+mn-ea"/>
                <a:cs typeface="+mn-cs"/>
              </a:defRPr>
            </a:lvl3pPr>
            <a:lvl4pPr marL="1371600" indent="0" algn="ctr">
              <a:lnSpc>
                <a:spcPct val="100000"/>
              </a:lnSpc>
              <a:buNone/>
              <a:defRPr lang="de-DE" sz="1600" dirty="0" smtClean="0">
                <a:solidFill>
                  <a:schemeClr val="bg2">
                    <a:lumMod val="50000"/>
                  </a:schemeClr>
                </a:solidFill>
                <a:latin typeface="+mj-lt"/>
                <a:ea typeface="+mn-ea"/>
                <a:cs typeface="+mn-cs"/>
              </a:defRPr>
            </a:lvl4pPr>
            <a:lvl5pPr marL="1828800" indent="0" algn="ctr">
              <a:lnSpc>
                <a:spcPct val="100000"/>
              </a:lnSpc>
              <a:buNone/>
              <a:defRPr lang="de-DE" sz="1600" dirty="0">
                <a:solidFill>
                  <a:schemeClr val="bg2">
                    <a:lumMod val="50000"/>
                  </a:schemeClr>
                </a:solidFill>
                <a:latin typeface="+mj-lt"/>
                <a:ea typeface="+mn-ea"/>
                <a:cs typeface="+mn-cs"/>
              </a:defRPr>
            </a:lvl5pPr>
          </a:lstStyle>
          <a:p>
            <a:pPr lvl="0"/>
            <a:r>
              <a:rPr lang="de-DE" dirty="0"/>
              <a:t>Textmasterformate durch Klicken bearbeiten</a:t>
            </a:r>
          </a:p>
        </p:txBody>
      </p:sp>
      <p:sp>
        <p:nvSpPr>
          <p:cNvPr id="23567" name="Rectangle 1039"/>
          <p:cNvSpPr>
            <a:spLocks noGrp="1" noChangeArrowheads="1"/>
          </p:cNvSpPr>
          <p:nvPr>
            <p:ph type="subTitle" idx="1"/>
          </p:nvPr>
        </p:nvSpPr>
        <p:spPr>
          <a:xfrm>
            <a:off x="755576" y="2699454"/>
            <a:ext cx="7560840" cy="1091163"/>
          </a:xfrm>
          <a:prstGeom prst="rect">
            <a:avLst/>
          </a:prstGeom>
          <a:ln w="9525">
            <a:noFill/>
            <a:prstDash val="solid"/>
          </a:ln>
          <a:extLst/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None/>
              <a:defRPr sz="3200" spc="1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de-DE" noProof="0" dirty="0"/>
              <a:t>Formatvorlage des Untertitelmasters durch Klicken bearbeiten</a:t>
            </a:r>
          </a:p>
        </p:txBody>
      </p:sp>
      <p:sp>
        <p:nvSpPr>
          <p:cNvPr id="13" name="Textplatzhalter 12"/>
          <p:cNvSpPr>
            <a:spLocks noGrp="1"/>
          </p:cNvSpPr>
          <p:nvPr>
            <p:ph type="body" sz="quarter" idx="10"/>
          </p:nvPr>
        </p:nvSpPr>
        <p:spPr>
          <a:xfrm>
            <a:off x="755576" y="4924681"/>
            <a:ext cx="7560840" cy="2880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pc="1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bg1"/>
                </a:solidFill>
                <a:latin typeface="+mj-lt"/>
              </a:defRPr>
            </a:lvl2pPr>
            <a:lvl3pPr marL="914400" indent="0" algn="ct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bg1"/>
                </a:solidFill>
                <a:latin typeface="+mj-lt"/>
              </a:defRPr>
            </a:lvl3pPr>
            <a:lvl4pPr marL="1371600" indent="0" algn="ct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bg1"/>
                </a:solidFill>
                <a:latin typeface="+mj-lt"/>
              </a:defRPr>
            </a:lvl4pPr>
            <a:lvl5pPr marL="1828800" indent="0" algn="ct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de-DE" dirty="0"/>
              <a:t>Textmasterformate durch Klicken bearbeiten</a:t>
            </a:r>
          </a:p>
        </p:txBody>
      </p:sp>
      <p:sp>
        <p:nvSpPr>
          <p:cNvPr id="7" name="Textplatzhalter 17"/>
          <p:cNvSpPr>
            <a:spLocks noGrp="1"/>
          </p:cNvSpPr>
          <p:nvPr>
            <p:ph type="body" sz="quarter" idx="12"/>
          </p:nvPr>
        </p:nvSpPr>
        <p:spPr>
          <a:xfrm>
            <a:off x="755576" y="2403466"/>
            <a:ext cx="7560840" cy="281676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lang="de-DE" sz="1600" spc="10" baseline="0" dirty="0" smtClean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ctr">
              <a:lnSpc>
                <a:spcPct val="100000"/>
              </a:lnSpc>
              <a:buNone/>
              <a:defRPr lang="de-DE" sz="1600" dirty="0" smtClean="0">
                <a:solidFill>
                  <a:schemeClr val="bg2">
                    <a:lumMod val="50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914400" indent="0" algn="ctr">
              <a:lnSpc>
                <a:spcPct val="100000"/>
              </a:lnSpc>
              <a:buNone/>
              <a:defRPr lang="de-DE" sz="1600" dirty="0" smtClean="0">
                <a:solidFill>
                  <a:schemeClr val="bg2">
                    <a:lumMod val="50000"/>
                  </a:schemeClr>
                </a:solidFill>
                <a:latin typeface="+mj-lt"/>
                <a:ea typeface="+mn-ea"/>
                <a:cs typeface="+mn-cs"/>
              </a:defRPr>
            </a:lvl3pPr>
            <a:lvl4pPr marL="1371600" indent="0" algn="ctr">
              <a:lnSpc>
                <a:spcPct val="100000"/>
              </a:lnSpc>
              <a:buNone/>
              <a:defRPr lang="de-DE" sz="1600" dirty="0" smtClean="0">
                <a:solidFill>
                  <a:schemeClr val="bg2">
                    <a:lumMod val="50000"/>
                  </a:schemeClr>
                </a:solidFill>
                <a:latin typeface="+mj-lt"/>
                <a:ea typeface="+mn-ea"/>
                <a:cs typeface="+mn-cs"/>
              </a:defRPr>
            </a:lvl4pPr>
            <a:lvl5pPr marL="1828800" indent="0" algn="ctr">
              <a:lnSpc>
                <a:spcPct val="100000"/>
              </a:lnSpc>
              <a:buNone/>
              <a:defRPr lang="de-DE" sz="1600" dirty="0">
                <a:solidFill>
                  <a:schemeClr val="bg2">
                    <a:lumMod val="50000"/>
                  </a:schemeClr>
                </a:solidFill>
                <a:latin typeface="+mj-lt"/>
                <a:ea typeface="+mn-ea"/>
                <a:cs typeface="+mn-cs"/>
              </a:defRPr>
            </a:lvl5pPr>
          </a:lstStyle>
          <a:p>
            <a:pPr lvl="0"/>
            <a:r>
              <a:rPr lang="de-DE" dirty="0"/>
              <a:t>Textmasterformate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16749164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Blan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60339" y="260648"/>
            <a:ext cx="8823324" cy="694683"/>
          </a:xfrm>
        </p:spPr>
        <p:txBody>
          <a:bodyPr/>
          <a:lstStyle>
            <a:lvl1pPr>
              <a:defRPr>
                <a:solidFill>
                  <a:srgbClr val="0693C9"/>
                </a:solidFill>
              </a:defRPr>
            </a:lvl1pPr>
          </a:lstStyle>
          <a:p>
            <a:r>
              <a:rPr lang="de-DE" dirty="0"/>
              <a:t>Titelmasterformat durch Klicken bearbeiten</a:t>
            </a:r>
          </a:p>
        </p:txBody>
      </p:sp>
      <p:sp>
        <p:nvSpPr>
          <p:cNvPr id="3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DBCAA400-A5FF-4E69-9CA1-6F09DAEFDEC7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78483393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en-US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cs typeface="Arial" charset="0"/>
              </a:defRPr>
            </a:lvl1pPr>
          </a:lstStyle>
          <a:p>
            <a:pPr>
              <a:defRPr/>
            </a:pPr>
            <a:fld id="{06EDF1F5-7BD3-417C-8DC1-35AA3AC76B8A}" type="datetimeFigureOut">
              <a:rPr lang="en-US"/>
              <a:pPr>
                <a:defRPr/>
              </a:pPr>
              <a:t>10/4/2017</a:t>
            </a:fld>
            <a:endParaRPr lang="en-US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F77197FB-2327-4C28-900F-1F36D204005B}" type="slidenum">
              <a:rPr lang="en-US" altLang="it-IT"/>
              <a:pPr>
                <a:defRPr/>
              </a:pPr>
              <a:t>‹Nr.›</a:t>
            </a:fld>
            <a:endParaRPr lang="en-US" altLang="it-IT"/>
          </a:p>
        </p:txBody>
      </p:sp>
    </p:spTree>
    <p:extLst>
      <p:ext uri="{BB962C8B-B14F-4D97-AF65-F5344CB8AC3E}">
        <p14:creationId xmlns:p14="http://schemas.microsoft.com/office/powerpoint/2010/main" val="98790967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eck 1"/>
          <p:cNvSpPr>
            <a:spLocks noChangeArrowheads="1"/>
          </p:cNvSpPr>
          <p:nvPr/>
        </p:nvSpPr>
        <p:spPr bwMode="auto">
          <a:xfrm>
            <a:off x="160338" y="174625"/>
            <a:ext cx="8786812" cy="5445125"/>
          </a:xfrm>
          <a:prstGeom prst="rect">
            <a:avLst/>
          </a:prstGeom>
          <a:solidFill>
            <a:srgbClr val="C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endParaRPr lang="de-DE" altLang="de-DE" sz="1600">
              <a:solidFill>
                <a:srgbClr val="C00000"/>
              </a:solidFill>
              <a:latin typeface="Arial" panose="020B0604020202020204" pitchFamily="34" charset="0"/>
            </a:endParaRPr>
          </a:p>
        </p:txBody>
      </p:sp>
      <p:grpSp>
        <p:nvGrpSpPr>
          <p:cNvPr id="6" name="Gruppieren 8"/>
          <p:cNvGrpSpPr>
            <a:grpSpLocks/>
          </p:cNvGrpSpPr>
          <p:nvPr userDrawn="1"/>
        </p:nvGrpSpPr>
        <p:grpSpPr bwMode="auto">
          <a:xfrm>
            <a:off x="431800" y="6310313"/>
            <a:ext cx="8275638" cy="579437"/>
            <a:chOff x="431800" y="6310313"/>
            <a:chExt cx="8275638" cy="579159"/>
          </a:xfrm>
        </p:grpSpPr>
        <p:sp>
          <p:nvSpPr>
            <p:cNvPr id="8" name="Line 39"/>
            <p:cNvSpPr>
              <a:spLocks noChangeShapeType="1"/>
            </p:cNvSpPr>
            <p:nvPr userDrawn="1"/>
          </p:nvSpPr>
          <p:spPr bwMode="auto">
            <a:xfrm>
              <a:off x="431800" y="6534043"/>
              <a:ext cx="3778250" cy="0"/>
            </a:xfrm>
            <a:prstGeom prst="line">
              <a:avLst/>
            </a:prstGeom>
            <a:noFill/>
            <a:ln w="508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9" name="Rectangle 42"/>
            <p:cNvSpPr>
              <a:spLocks noChangeArrowheads="1"/>
            </p:cNvSpPr>
            <p:nvPr userDrawn="1"/>
          </p:nvSpPr>
          <p:spPr bwMode="auto">
            <a:xfrm>
              <a:off x="2065338" y="6326180"/>
              <a:ext cx="2236787" cy="214209"/>
            </a:xfrm>
            <a:prstGeom prst="rect">
              <a:avLst/>
            </a:prstGeom>
            <a:noFill/>
            <a:ln>
              <a:noFill/>
            </a:ln>
            <a:effectLst/>
            <a:extLst/>
          </p:spPr>
          <p:txBody>
            <a:bodyPr wrap="none">
              <a:spAutoFit/>
            </a:bodyPr>
            <a:lstStyle>
              <a:lvl1pPr>
                <a:spcBef>
                  <a:spcPct val="50000"/>
                </a:spcBef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50000"/>
                </a:spcBef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50000"/>
                </a:spcBef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50000"/>
                </a:spcBef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50000"/>
                </a:spcBef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r">
                <a:spcBef>
                  <a:spcPct val="0"/>
                </a:spcBef>
                <a:defRPr/>
              </a:pPr>
              <a:r>
                <a:rPr lang="de-DE" altLang="it-IT" sz="800" b="0">
                  <a:solidFill>
                    <a:srgbClr val="000000"/>
                  </a:solidFill>
                  <a:latin typeface="Arial" panose="020B0604020202020204" pitchFamily="34" charset="0"/>
                </a:rPr>
                <a:t>AUTONOME PROVINZ BOZEN - SÜDTIROL</a:t>
              </a:r>
            </a:p>
          </p:txBody>
        </p:sp>
        <p:sp>
          <p:nvSpPr>
            <p:cNvPr id="10" name="Rectangle 43"/>
            <p:cNvSpPr>
              <a:spLocks noChangeArrowheads="1"/>
            </p:cNvSpPr>
            <p:nvPr userDrawn="1"/>
          </p:nvSpPr>
          <p:spPr bwMode="auto">
            <a:xfrm>
              <a:off x="4832350" y="6326180"/>
              <a:ext cx="2709863" cy="214209"/>
            </a:xfrm>
            <a:prstGeom prst="rect">
              <a:avLst/>
            </a:prstGeom>
            <a:noFill/>
            <a:ln>
              <a:noFill/>
            </a:ln>
            <a:effectLst/>
            <a:extLst/>
          </p:spPr>
          <p:txBody>
            <a:bodyPr wrap="none">
              <a:spAutoFit/>
            </a:bodyPr>
            <a:lstStyle>
              <a:lvl1pPr>
                <a:spcBef>
                  <a:spcPct val="50000"/>
                </a:spcBef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50000"/>
                </a:spcBef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50000"/>
                </a:spcBef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50000"/>
                </a:spcBef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50000"/>
                </a:spcBef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defRPr/>
              </a:pPr>
              <a:r>
                <a:rPr lang="it-IT" altLang="it-IT" sz="800" b="0">
                  <a:solidFill>
                    <a:srgbClr val="000000"/>
                  </a:solidFill>
                  <a:latin typeface="Arial" panose="020B0604020202020204" pitchFamily="34" charset="0"/>
                </a:rPr>
                <a:t>PROVINCIA AUTONOMA DI BOLZANO - ALTO ADIGE</a:t>
              </a:r>
            </a:p>
          </p:txBody>
        </p:sp>
        <p:sp>
          <p:nvSpPr>
            <p:cNvPr id="11" name="Text Box 44"/>
            <p:cNvSpPr txBox="1">
              <a:spLocks noChangeArrowheads="1"/>
            </p:cNvSpPr>
            <p:nvPr userDrawn="1"/>
          </p:nvSpPr>
          <p:spPr bwMode="auto">
            <a:xfrm>
              <a:off x="4872038" y="6484854"/>
              <a:ext cx="1239837" cy="404618"/>
            </a:xfrm>
            <a:prstGeom prst="rect">
              <a:avLst/>
            </a:prstGeom>
            <a:noFill/>
            <a:ln>
              <a:noFill/>
            </a:ln>
            <a:effectLst/>
            <a:extLst/>
          </p:spPr>
          <p:txBody>
            <a:bodyPr wrap="none">
              <a:spAutoFit/>
            </a:bodyPr>
            <a:lstStyle>
              <a:lvl1pPr>
                <a:spcBef>
                  <a:spcPct val="50000"/>
                </a:spcBef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50000"/>
                </a:spcBef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50000"/>
                </a:spcBef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50000"/>
                </a:spcBef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50000"/>
                </a:spcBef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lnSpc>
                  <a:spcPts val="1300"/>
                </a:lnSpc>
                <a:spcBef>
                  <a:spcPct val="0"/>
                </a:spcBef>
                <a:defRPr/>
              </a:pPr>
              <a:r>
                <a:rPr lang="de-DE" altLang="it-IT" sz="700" dirty="0">
                  <a:solidFill>
                    <a:srgbClr val="000000"/>
                  </a:solidFill>
                  <a:latin typeface="Arial" panose="020B0604020202020204" pitchFamily="34" charset="0"/>
                </a:rPr>
                <a:t>R9 - Informationstechnik</a:t>
              </a:r>
              <a:endParaRPr lang="de-DE" altLang="it-IT" sz="700" b="0" dirty="0">
                <a:solidFill>
                  <a:srgbClr val="000000"/>
                </a:solidFill>
                <a:latin typeface="Arial" panose="020B0604020202020204" pitchFamily="34" charset="0"/>
              </a:endParaRPr>
            </a:p>
            <a:p>
              <a:pPr>
                <a:lnSpc>
                  <a:spcPts val="1300"/>
                </a:lnSpc>
                <a:spcBef>
                  <a:spcPct val="0"/>
                </a:spcBef>
                <a:defRPr/>
              </a:pPr>
              <a:endParaRPr lang="it-IT" altLang="it-IT" sz="700" dirty="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2" name="Text Box 45"/>
            <p:cNvSpPr txBox="1">
              <a:spLocks noChangeArrowheads="1"/>
            </p:cNvSpPr>
            <p:nvPr userDrawn="1"/>
          </p:nvSpPr>
          <p:spPr bwMode="auto">
            <a:xfrm>
              <a:off x="3063875" y="6484854"/>
              <a:ext cx="1239838" cy="258638"/>
            </a:xfrm>
            <a:prstGeom prst="rect">
              <a:avLst/>
            </a:prstGeom>
            <a:noFill/>
            <a:ln>
              <a:noFill/>
            </a:ln>
            <a:effectLst/>
            <a:extLst/>
          </p:spPr>
          <p:txBody>
            <a:bodyPr wrap="none">
              <a:spAutoFit/>
            </a:bodyPr>
            <a:lstStyle>
              <a:lvl1pPr>
                <a:spcBef>
                  <a:spcPct val="50000"/>
                </a:spcBef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50000"/>
                </a:spcBef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50000"/>
                </a:spcBef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50000"/>
                </a:spcBef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50000"/>
                </a:spcBef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r">
                <a:lnSpc>
                  <a:spcPts val="1300"/>
                </a:lnSpc>
                <a:spcBef>
                  <a:spcPct val="0"/>
                </a:spcBef>
                <a:defRPr/>
              </a:pPr>
              <a:r>
                <a:rPr lang="de-DE" altLang="it-IT" sz="700" dirty="0">
                  <a:solidFill>
                    <a:srgbClr val="000000"/>
                  </a:solidFill>
                  <a:latin typeface="Arial" panose="020B0604020202020204" pitchFamily="34" charset="0"/>
                </a:rPr>
                <a:t>R9 - Informationstechnik</a:t>
              </a:r>
              <a:endParaRPr lang="de-DE" altLang="it-IT" sz="700" b="0" dirty="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3" name="Line 40"/>
            <p:cNvSpPr>
              <a:spLocks noChangeShapeType="1"/>
            </p:cNvSpPr>
            <p:nvPr userDrawn="1"/>
          </p:nvSpPr>
          <p:spPr bwMode="auto">
            <a:xfrm>
              <a:off x="4929188" y="6534043"/>
              <a:ext cx="3778250" cy="0"/>
            </a:xfrm>
            <a:prstGeom prst="line">
              <a:avLst/>
            </a:prstGeom>
            <a:noFill/>
            <a:ln w="508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pic>
          <p:nvPicPr>
            <p:cNvPr id="14" name="Picture 65" descr="LW_Adler_4C_16x20"/>
            <p:cNvPicPr>
              <a:picLocks noChangeAspect="1" noChangeArrowheads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89438" y="6310313"/>
              <a:ext cx="360362" cy="4492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8" name="Textplatzhalter 17"/>
          <p:cNvSpPr>
            <a:spLocks noGrp="1"/>
          </p:cNvSpPr>
          <p:nvPr>
            <p:ph type="body" sz="quarter" idx="11"/>
          </p:nvPr>
        </p:nvSpPr>
        <p:spPr>
          <a:xfrm>
            <a:off x="755576" y="4752297"/>
            <a:ext cx="7560840" cy="692927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/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lang="de-DE" sz="1600" spc="10" dirty="0" smtClean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ctr">
              <a:lnSpc>
                <a:spcPct val="100000"/>
              </a:lnSpc>
              <a:buNone/>
              <a:defRPr lang="de-DE" sz="1600" dirty="0" smtClean="0">
                <a:solidFill>
                  <a:schemeClr val="bg2">
                    <a:lumMod val="50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914400" indent="0" algn="ctr">
              <a:lnSpc>
                <a:spcPct val="100000"/>
              </a:lnSpc>
              <a:buNone/>
              <a:defRPr lang="de-DE" sz="1600" dirty="0" smtClean="0">
                <a:solidFill>
                  <a:schemeClr val="bg2">
                    <a:lumMod val="50000"/>
                  </a:schemeClr>
                </a:solidFill>
                <a:latin typeface="+mj-lt"/>
                <a:ea typeface="+mn-ea"/>
                <a:cs typeface="+mn-cs"/>
              </a:defRPr>
            </a:lvl3pPr>
            <a:lvl4pPr marL="1371600" indent="0" algn="ctr">
              <a:lnSpc>
                <a:spcPct val="100000"/>
              </a:lnSpc>
              <a:buNone/>
              <a:defRPr lang="de-DE" sz="1600" dirty="0" smtClean="0">
                <a:solidFill>
                  <a:schemeClr val="bg2">
                    <a:lumMod val="50000"/>
                  </a:schemeClr>
                </a:solidFill>
                <a:latin typeface="+mj-lt"/>
                <a:ea typeface="+mn-ea"/>
                <a:cs typeface="+mn-cs"/>
              </a:defRPr>
            </a:lvl4pPr>
            <a:lvl5pPr marL="1828800" indent="0" algn="ctr">
              <a:lnSpc>
                <a:spcPct val="100000"/>
              </a:lnSpc>
              <a:buNone/>
              <a:defRPr lang="de-DE" sz="1600" dirty="0">
                <a:solidFill>
                  <a:schemeClr val="bg2">
                    <a:lumMod val="50000"/>
                  </a:schemeClr>
                </a:solidFill>
                <a:latin typeface="+mj-lt"/>
                <a:ea typeface="+mn-ea"/>
                <a:cs typeface="+mn-cs"/>
              </a:defRPr>
            </a:lvl5pPr>
          </a:lstStyle>
          <a:p>
            <a:pPr lvl="0"/>
            <a:r>
              <a:rPr lang="de-DE" dirty="0"/>
              <a:t>Textmasterformate durch Klicken bearbeiten</a:t>
            </a:r>
          </a:p>
        </p:txBody>
      </p:sp>
      <p:sp>
        <p:nvSpPr>
          <p:cNvPr id="23567" name="Rectangle 1039"/>
          <p:cNvSpPr>
            <a:spLocks noGrp="1" noChangeArrowheads="1"/>
          </p:cNvSpPr>
          <p:nvPr>
            <p:ph type="subTitle" idx="1"/>
          </p:nvPr>
        </p:nvSpPr>
        <p:spPr>
          <a:xfrm>
            <a:off x="755576" y="2699454"/>
            <a:ext cx="7560840" cy="1091163"/>
          </a:xfrm>
          <a:prstGeom prst="rect">
            <a:avLst/>
          </a:prstGeom>
          <a:ln w="9525">
            <a:noFill/>
            <a:prstDash val="solid"/>
          </a:ln>
          <a:extLst/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None/>
              <a:defRPr sz="3200" spc="1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de-DE" noProof="0" dirty="0"/>
              <a:t>Formatvorlage des Untertitelmasters durch Klicken bearbeiten</a:t>
            </a:r>
          </a:p>
        </p:txBody>
      </p:sp>
      <p:sp>
        <p:nvSpPr>
          <p:cNvPr id="7" name="Textplatzhalter 17"/>
          <p:cNvSpPr>
            <a:spLocks noGrp="1"/>
          </p:cNvSpPr>
          <p:nvPr>
            <p:ph type="body" sz="quarter" idx="12"/>
          </p:nvPr>
        </p:nvSpPr>
        <p:spPr>
          <a:xfrm>
            <a:off x="755576" y="2403466"/>
            <a:ext cx="7560840" cy="281676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lang="de-DE" sz="1600" spc="10" baseline="0" dirty="0" smtClean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ctr">
              <a:lnSpc>
                <a:spcPct val="100000"/>
              </a:lnSpc>
              <a:buNone/>
              <a:defRPr lang="de-DE" sz="1600" dirty="0" smtClean="0">
                <a:solidFill>
                  <a:schemeClr val="bg2">
                    <a:lumMod val="50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914400" indent="0" algn="ctr">
              <a:lnSpc>
                <a:spcPct val="100000"/>
              </a:lnSpc>
              <a:buNone/>
              <a:defRPr lang="de-DE" sz="1600" dirty="0" smtClean="0">
                <a:solidFill>
                  <a:schemeClr val="bg2">
                    <a:lumMod val="50000"/>
                  </a:schemeClr>
                </a:solidFill>
                <a:latin typeface="+mj-lt"/>
                <a:ea typeface="+mn-ea"/>
                <a:cs typeface="+mn-cs"/>
              </a:defRPr>
            </a:lvl3pPr>
            <a:lvl4pPr marL="1371600" indent="0" algn="ctr">
              <a:lnSpc>
                <a:spcPct val="100000"/>
              </a:lnSpc>
              <a:buNone/>
              <a:defRPr lang="de-DE" sz="1600" dirty="0" smtClean="0">
                <a:solidFill>
                  <a:schemeClr val="bg2">
                    <a:lumMod val="50000"/>
                  </a:schemeClr>
                </a:solidFill>
                <a:latin typeface="+mj-lt"/>
                <a:ea typeface="+mn-ea"/>
                <a:cs typeface="+mn-cs"/>
              </a:defRPr>
            </a:lvl4pPr>
            <a:lvl5pPr marL="1828800" indent="0" algn="ctr">
              <a:lnSpc>
                <a:spcPct val="100000"/>
              </a:lnSpc>
              <a:buNone/>
              <a:defRPr lang="de-DE" sz="1600" dirty="0">
                <a:solidFill>
                  <a:schemeClr val="bg2">
                    <a:lumMod val="50000"/>
                  </a:schemeClr>
                </a:solidFill>
                <a:latin typeface="+mj-lt"/>
                <a:ea typeface="+mn-ea"/>
                <a:cs typeface="+mn-cs"/>
              </a:defRPr>
            </a:lvl5pPr>
          </a:lstStyle>
          <a:p>
            <a:pPr lvl="0"/>
            <a:r>
              <a:rPr lang="de-DE" dirty="0"/>
              <a:t>Textmasterformate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220324573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piteltrenner/Agenda bl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eck 1"/>
          <p:cNvSpPr>
            <a:spLocks noChangeArrowheads="1"/>
          </p:cNvSpPr>
          <p:nvPr userDrawn="1"/>
        </p:nvSpPr>
        <p:spPr bwMode="auto">
          <a:xfrm>
            <a:off x="160338" y="174625"/>
            <a:ext cx="8786812" cy="5445125"/>
          </a:xfrm>
          <a:prstGeom prst="rect">
            <a:avLst/>
          </a:prstGeom>
          <a:solidFill>
            <a:srgbClr val="C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endParaRPr lang="de-DE" altLang="de-DE" sz="1600">
              <a:solidFill>
                <a:srgbClr val="C00000"/>
              </a:solidFill>
              <a:latin typeface="Arial" panose="020B0604020202020204" pitchFamily="34" charset="0"/>
            </a:endParaRPr>
          </a:p>
        </p:txBody>
      </p:sp>
      <p:grpSp>
        <p:nvGrpSpPr>
          <p:cNvPr id="6" name="Gruppieren 5"/>
          <p:cNvGrpSpPr>
            <a:grpSpLocks/>
          </p:cNvGrpSpPr>
          <p:nvPr userDrawn="1"/>
        </p:nvGrpSpPr>
        <p:grpSpPr bwMode="auto">
          <a:xfrm>
            <a:off x="431800" y="6310313"/>
            <a:ext cx="8275638" cy="579437"/>
            <a:chOff x="431800" y="6310313"/>
            <a:chExt cx="8275638" cy="579159"/>
          </a:xfrm>
        </p:grpSpPr>
        <p:sp>
          <p:nvSpPr>
            <p:cNvPr id="7" name="Line 39"/>
            <p:cNvSpPr>
              <a:spLocks noChangeShapeType="1"/>
            </p:cNvSpPr>
            <p:nvPr userDrawn="1"/>
          </p:nvSpPr>
          <p:spPr bwMode="auto">
            <a:xfrm>
              <a:off x="431800" y="6534043"/>
              <a:ext cx="3778250" cy="0"/>
            </a:xfrm>
            <a:prstGeom prst="line">
              <a:avLst/>
            </a:prstGeom>
            <a:noFill/>
            <a:ln w="508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8" name="Rectangle 42"/>
            <p:cNvSpPr>
              <a:spLocks noChangeArrowheads="1"/>
            </p:cNvSpPr>
            <p:nvPr userDrawn="1"/>
          </p:nvSpPr>
          <p:spPr bwMode="auto">
            <a:xfrm>
              <a:off x="2065338" y="6326180"/>
              <a:ext cx="2236787" cy="214209"/>
            </a:xfrm>
            <a:prstGeom prst="rect">
              <a:avLst/>
            </a:prstGeom>
            <a:noFill/>
            <a:ln>
              <a:noFill/>
            </a:ln>
            <a:effectLst/>
            <a:extLst/>
          </p:spPr>
          <p:txBody>
            <a:bodyPr wrap="none">
              <a:spAutoFit/>
            </a:bodyPr>
            <a:lstStyle>
              <a:lvl1pPr>
                <a:spcBef>
                  <a:spcPct val="50000"/>
                </a:spcBef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50000"/>
                </a:spcBef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50000"/>
                </a:spcBef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50000"/>
                </a:spcBef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50000"/>
                </a:spcBef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r">
                <a:spcBef>
                  <a:spcPct val="0"/>
                </a:spcBef>
                <a:defRPr/>
              </a:pPr>
              <a:r>
                <a:rPr lang="de-DE" altLang="it-IT" sz="800" b="0">
                  <a:solidFill>
                    <a:srgbClr val="000000"/>
                  </a:solidFill>
                  <a:latin typeface="Arial" panose="020B0604020202020204" pitchFamily="34" charset="0"/>
                </a:rPr>
                <a:t>AUTONOME PROVINZ BOZEN - SÜDTIROL</a:t>
              </a:r>
            </a:p>
          </p:txBody>
        </p:sp>
        <p:sp>
          <p:nvSpPr>
            <p:cNvPr id="11" name="Rectangle 43"/>
            <p:cNvSpPr>
              <a:spLocks noChangeArrowheads="1"/>
            </p:cNvSpPr>
            <p:nvPr userDrawn="1"/>
          </p:nvSpPr>
          <p:spPr bwMode="auto">
            <a:xfrm>
              <a:off x="4832350" y="6326180"/>
              <a:ext cx="2709863" cy="214209"/>
            </a:xfrm>
            <a:prstGeom prst="rect">
              <a:avLst/>
            </a:prstGeom>
            <a:noFill/>
            <a:ln>
              <a:noFill/>
            </a:ln>
            <a:effectLst/>
            <a:extLst/>
          </p:spPr>
          <p:txBody>
            <a:bodyPr wrap="none">
              <a:spAutoFit/>
            </a:bodyPr>
            <a:lstStyle>
              <a:lvl1pPr>
                <a:spcBef>
                  <a:spcPct val="50000"/>
                </a:spcBef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50000"/>
                </a:spcBef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50000"/>
                </a:spcBef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50000"/>
                </a:spcBef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50000"/>
                </a:spcBef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defRPr/>
              </a:pPr>
              <a:r>
                <a:rPr lang="it-IT" altLang="it-IT" sz="800" b="0">
                  <a:solidFill>
                    <a:srgbClr val="000000"/>
                  </a:solidFill>
                  <a:latin typeface="Arial" panose="020B0604020202020204" pitchFamily="34" charset="0"/>
                </a:rPr>
                <a:t>PROVINCIA AUTONOMA DI BOLZANO - ALTO ADIGE</a:t>
              </a:r>
            </a:p>
          </p:txBody>
        </p:sp>
        <p:sp>
          <p:nvSpPr>
            <p:cNvPr id="12" name="Text Box 44"/>
            <p:cNvSpPr txBox="1">
              <a:spLocks noChangeArrowheads="1"/>
            </p:cNvSpPr>
            <p:nvPr userDrawn="1"/>
          </p:nvSpPr>
          <p:spPr bwMode="auto">
            <a:xfrm>
              <a:off x="4872038" y="6484854"/>
              <a:ext cx="1239837" cy="404618"/>
            </a:xfrm>
            <a:prstGeom prst="rect">
              <a:avLst/>
            </a:prstGeom>
            <a:noFill/>
            <a:ln>
              <a:noFill/>
            </a:ln>
            <a:effectLst/>
            <a:extLst/>
          </p:spPr>
          <p:txBody>
            <a:bodyPr wrap="none">
              <a:spAutoFit/>
            </a:bodyPr>
            <a:lstStyle>
              <a:lvl1pPr>
                <a:spcBef>
                  <a:spcPct val="50000"/>
                </a:spcBef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50000"/>
                </a:spcBef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50000"/>
                </a:spcBef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50000"/>
                </a:spcBef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50000"/>
                </a:spcBef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lnSpc>
                  <a:spcPts val="1300"/>
                </a:lnSpc>
                <a:spcBef>
                  <a:spcPct val="0"/>
                </a:spcBef>
                <a:defRPr/>
              </a:pPr>
              <a:r>
                <a:rPr lang="de-DE" altLang="it-IT" sz="700" dirty="0">
                  <a:solidFill>
                    <a:srgbClr val="000000"/>
                  </a:solidFill>
                  <a:latin typeface="Arial" panose="020B0604020202020204" pitchFamily="34" charset="0"/>
                </a:rPr>
                <a:t>R9 - Informationstechnik</a:t>
              </a:r>
              <a:endParaRPr lang="de-DE" altLang="it-IT" sz="700" b="0" dirty="0">
                <a:solidFill>
                  <a:srgbClr val="000000"/>
                </a:solidFill>
                <a:latin typeface="Arial" panose="020B0604020202020204" pitchFamily="34" charset="0"/>
              </a:endParaRPr>
            </a:p>
            <a:p>
              <a:pPr>
                <a:lnSpc>
                  <a:spcPts val="1300"/>
                </a:lnSpc>
                <a:spcBef>
                  <a:spcPct val="0"/>
                </a:spcBef>
                <a:defRPr/>
              </a:pPr>
              <a:endParaRPr lang="it-IT" altLang="it-IT" sz="700" dirty="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3" name="Text Box 45"/>
            <p:cNvSpPr txBox="1">
              <a:spLocks noChangeArrowheads="1"/>
            </p:cNvSpPr>
            <p:nvPr userDrawn="1"/>
          </p:nvSpPr>
          <p:spPr bwMode="auto">
            <a:xfrm>
              <a:off x="3063875" y="6484854"/>
              <a:ext cx="1239838" cy="258638"/>
            </a:xfrm>
            <a:prstGeom prst="rect">
              <a:avLst/>
            </a:prstGeom>
            <a:noFill/>
            <a:ln>
              <a:noFill/>
            </a:ln>
            <a:effectLst/>
            <a:extLst/>
          </p:spPr>
          <p:txBody>
            <a:bodyPr wrap="none">
              <a:spAutoFit/>
            </a:bodyPr>
            <a:lstStyle>
              <a:lvl1pPr>
                <a:spcBef>
                  <a:spcPct val="50000"/>
                </a:spcBef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50000"/>
                </a:spcBef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50000"/>
                </a:spcBef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50000"/>
                </a:spcBef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50000"/>
                </a:spcBef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r">
                <a:lnSpc>
                  <a:spcPts val="1300"/>
                </a:lnSpc>
                <a:spcBef>
                  <a:spcPct val="0"/>
                </a:spcBef>
                <a:defRPr/>
              </a:pPr>
              <a:r>
                <a:rPr lang="de-DE" altLang="it-IT" sz="700" dirty="0">
                  <a:solidFill>
                    <a:srgbClr val="000000"/>
                  </a:solidFill>
                  <a:latin typeface="Arial" panose="020B0604020202020204" pitchFamily="34" charset="0"/>
                </a:rPr>
                <a:t>R9 - Informationstechnik</a:t>
              </a:r>
              <a:endParaRPr lang="de-DE" altLang="it-IT" sz="700" b="0" dirty="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4" name="Line 40"/>
            <p:cNvSpPr>
              <a:spLocks noChangeShapeType="1"/>
            </p:cNvSpPr>
            <p:nvPr userDrawn="1"/>
          </p:nvSpPr>
          <p:spPr bwMode="auto">
            <a:xfrm>
              <a:off x="4929188" y="6534043"/>
              <a:ext cx="3778250" cy="0"/>
            </a:xfrm>
            <a:prstGeom prst="line">
              <a:avLst/>
            </a:prstGeom>
            <a:noFill/>
            <a:ln w="508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pic>
          <p:nvPicPr>
            <p:cNvPr id="15" name="Picture 65" descr="LW_Adler_4C_16x20"/>
            <p:cNvPicPr>
              <a:picLocks noChangeAspect="1" noChangeArrowheads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89438" y="6310313"/>
              <a:ext cx="360362" cy="4492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9" name="Titel 1"/>
          <p:cNvSpPr>
            <a:spLocks noGrp="1"/>
          </p:cNvSpPr>
          <p:nvPr>
            <p:ph type="title"/>
          </p:nvPr>
        </p:nvSpPr>
        <p:spPr>
          <a:xfrm>
            <a:off x="755576" y="990326"/>
            <a:ext cx="7560840" cy="767038"/>
          </a:xfrm>
        </p:spPr>
        <p:txBody>
          <a:bodyPr>
            <a:normAutofit/>
          </a:bodyPr>
          <a:lstStyle>
            <a:lvl1pPr>
              <a:defRPr sz="2800">
                <a:solidFill>
                  <a:srgbClr val="FFFFFF"/>
                </a:solidFill>
              </a:defRPr>
            </a:lvl1pPr>
          </a:lstStyle>
          <a:p>
            <a:r>
              <a:rPr lang="de-DE" dirty="0"/>
              <a:t>Titelmasterformat durch Klicken bearbeiten</a:t>
            </a:r>
          </a:p>
        </p:txBody>
      </p:sp>
      <p:sp>
        <p:nvSpPr>
          <p:cNvPr id="10" name="Textplatzhalter 8"/>
          <p:cNvSpPr>
            <a:spLocks noGrp="1"/>
          </p:cNvSpPr>
          <p:nvPr>
            <p:ph type="body" sz="quarter" idx="13"/>
          </p:nvPr>
        </p:nvSpPr>
        <p:spPr>
          <a:xfrm>
            <a:off x="771409" y="681038"/>
            <a:ext cx="5215054" cy="303019"/>
          </a:xfrm>
          <a:prstGeom prst="rect">
            <a:avLst/>
          </a:prstGeom>
        </p:spPr>
        <p:txBody>
          <a:bodyPr lIns="0" tIns="0" rIns="0" bIns="0" rtlCol="0">
            <a:normAutofit/>
          </a:bodyPr>
          <a:lstStyle>
            <a:lvl1pPr marL="7937" indent="0">
              <a:buNone/>
              <a:defRPr lang="de-DE" sz="1600" dirty="0">
                <a:solidFill>
                  <a:srgbClr val="FFFFFF"/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</a:lstStyle>
          <a:p>
            <a:pPr lvl="0"/>
            <a:r>
              <a:rPr lang="de-DE" dirty="0"/>
              <a:t>Textmasterformate durch Klicken bearbeiten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5"/>
          </p:nvPr>
        </p:nvSpPr>
        <p:spPr>
          <a:xfrm>
            <a:off x="755576" y="1920875"/>
            <a:ext cx="7560840" cy="3236317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lvl2pPr>
              <a:defRPr>
                <a:solidFill>
                  <a:srgbClr val="FFFFFF"/>
                </a:solidFill>
              </a:defRPr>
            </a:lvl2pPr>
            <a:lvl3pPr>
              <a:defRPr>
                <a:solidFill>
                  <a:srgbClr val="FFFFFF"/>
                </a:solidFill>
              </a:defRPr>
            </a:lvl3pPr>
            <a:lvl4pPr>
              <a:defRPr>
                <a:solidFill>
                  <a:srgbClr val="FFFFFF"/>
                </a:solidFill>
              </a:defRPr>
            </a:lvl4pPr>
            <a:lvl5pP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93691966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uppieren 4"/>
          <p:cNvGrpSpPr>
            <a:grpSpLocks/>
          </p:cNvGrpSpPr>
          <p:nvPr userDrawn="1"/>
        </p:nvGrpSpPr>
        <p:grpSpPr bwMode="auto">
          <a:xfrm>
            <a:off x="431800" y="6310313"/>
            <a:ext cx="8275638" cy="579437"/>
            <a:chOff x="431800" y="6310313"/>
            <a:chExt cx="8275638" cy="579159"/>
          </a:xfrm>
        </p:grpSpPr>
        <p:sp>
          <p:nvSpPr>
            <p:cNvPr id="5" name="Line 39"/>
            <p:cNvSpPr>
              <a:spLocks noChangeShapeType="1"/>
            </p:cNvSpPr>
            <p:nvPr userDrawn="1"/>
          </p:nvSpPr>
          <p:spPr bwMode="auto">
            <a:xfrm>
              <a:off x="431800" y="6534043"/>
              <a:ext cx="3778250" cy="0"/>
            </a:xfrm>
            <a:prstGeom prst="line">
              <a:avLst/>
            </a:prstGeom>
            <a:noFill/>
            <a:ln w="508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6" name="Rectangle 42"/>
            <p:cNvSpPr>
              <a:spLocks noChangeArrowheads="1"/>
            </p:cNvSpPr>
            <p:nvPr userDrawn="1"/>
          </p:nvSpPr>
          <p:spPr bwMode="auto">
            <a:xfrm>
              <a:off x="2065338" y="6326180"/>
              <a:ext cx="2236787" cy="214209"/>
            </a:xfrm>
            <a:prstGeom prst="rect">
              <a:avLst/>
            </a:prstGeom>
            <a:noFill/>
            <a:ln>
              <a:noFill/>
            </a:ln>
            <a:effectLst/>
            <a:extLst/>
          </p:spPr>
          <p:txBody>
            <a:bodyPr wrap="none">
              <a:spAutoFit/>
            </a:bodyPr>
            <a:lstStyle>
              <a:lvl1pPr>
                <a:spcBef>
                  <a:spcPct val="50000"/>
                </a:spcBef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50000"/>
                </a:spcBef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50000"/>
                </a:spcBef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50000"/>
                </a:spcBef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50000"/>
                </a:spcBef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r">
                <a:spcBef>
                  <a:spcPct val="0"/>
                </a:spcBef>
                <a:defRPr/>
              </a:pPr>
              <a:r>
                <a:rPr lang="de-DE" altLang="it-IT" sz="800" b="0">
                  <a:solidFill>
                    <a:srgbClr val="000000"/>
                  </a:solidFill>
                  <a:latin typeface="Arial" panose="020B0604020202020204" pitchFamily="34" charset="0"/>
                </a:rPr>
                <a:t>AUTONOME PROVINZ BOZEN - SÜDTIROL</a:t>
              </a:r>
            </a:p>
          </p:txBody>
        </p:sp>
        <p:sp>
          <p:nvSpPr>
            <p:cNvPr id="7" name="Rectangle 43"/>
            <p:cNvSpPr>
              <a:spLocks noChangeArrowheads="1"/>
            </p:cNvSpPr>
            <p:nvPr userDrawn="1"/>
          </p:nvSpPr>
          <p:spPr bwMode="auto">
            <a:xfrm>
              <a:off x="4832350" y="6326180"/>
              <a:ext cx="2709863" cy="214209"/>
            </a:xfrm>
            <a:prstGeom prst="rect">
              <a:avLst/>
            </a:prstGeom>
            <a:noFill/>
            <a:ln>
              <a:noFill/>
            </a:ln>
            <a:effectLst/>
            <a:extLst/>
          </p:spPr>
          <p:txBody>
            <a:bodyPr wrap="none">
              <a:spAutoFit/>
            </a:bodyPr>
            <a:lstStyle>
              <a:lvl1pPr>
                <a:spcBef>
                  <a:spcPct val="50000"/>
                </a:spcBef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50000"/>
                </a:spcBef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50000"/>
                </a:spcBef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50000"/>
                </a:spcBef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50000"/>
                </a:spcBef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defRPr/>
              </a:pPr>
              <a:r>
                <a:rPr lang="it-IT" altLang="it-IT" sz="800" b="0">
                  <a:solidFill>
                    <a:srgbClr val="000000"/>
                  </a:solidFill>
                  <a:latin typeface="Arial" panose="020B0604020202020204" pitchFamily="34" charset="0"/>
                </a:rPr>
                <a:t>PROVINCIA AUTONOMA DI BOLZANO - ALTO ADIGE</a:t>
              </a:r>
            </a:p>
          </p:txBody>
        </p:sp>
        <p:sp>
          <p:nvSpPr>
            <p:cNvPr id="9" name="Text Box 44"/>
            <p:cNvSpPr txBox="1">
              <a:spLocks noChangeArrowheads="1"/>
            </p:cNvSpPr>
            <p:nvPr userDrawn="1"/>
          </p:nvSpPr>
          <p:spPr bwMode="auto">
            <a:xfrm>
              <a:off x="4872038" y="6484854"/>
              <a:ext cx="1239837" cy="404618"/>
            </a:xfrm>
            <a:prstGeom prst="rect">
              <a:avLst/>
            </a:prstGeom>
            <a:noFill/>
            <a:ln>
              <a:noFill/>
            </a:ln>
            <a:effectLst/>
            <a:extLst/>
          </p:spPr>
          <p:txBody>
            <a:bodyPr wrap="none">
              <a:spAutoFit/>
            </a:bodyPr>
            <a:lstStyle>
              <a:lvl1pPr>
                <a:spcBef>
                  <a:spcPct val="50000"/>
                </a:spcBef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50000"/>
                </a:spcBef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50000"/>
                </a:spcBef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50000"/>
                </a:spcBef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50000"/>
                </a:spcBef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lnSpc>
                  <a:spcPts val="1300"/>
                </a:lnSpc>
                <a:spcBef>
                  <a:spcPct val="0"/>
                </a:spcBef>
                <a:defRPr/>
              </a:pPr>
              <a:r>
                <a:rPr lang="de-DE" altLang="it-IT" sz="700" dirty="0">
                  <a:solidFill>
                    <a:srgbClr val="000000"/>
                  </a:solidFill>
                  <a:latin typeface="Arial" panose="020B0604020202020204" pitchFamily="34" charset="0"/>
                </a:rPr>
                <a:t>R9 - Informationstechnik</a:t>
              </a:r>
              <a:endParaRPr lang="de-DE" altLang="it-IT" sz="700" b="0" dirty="0">
                <a:solidFill>
                  <a:srgbClr val="000000"/>
                </a:solidFill>
                <a:latin typeface="Arial" panose="020B0604020202020204" pitchFamily="34" charset="0"/>
              </a:endParaRPr>
            </a:p>
            <a:p>
              <a:pPr>
                <a:lnSpc>
                  <a:spcPts val="1300"/>
                </a:lnSpc>
                <a:spcBef>
                  <a:spcPct val="0"/>
                </a:spcBef>
                <a:defRPr/>
              </a:pPr>
              <a:endParaRPr lang="it-IT" altLang="it-IT" sz="700" dirty="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0" name="Text Box 45"/>
            <p:cNvSpPr txBox="1">
              <a:spLocks noChangeArrowheads="1"/>
            </p:cNvSpPr>
            <p:nvPr userDrawn="1"/>
          </p:nvSpPr>
          <p:spPr bwMode="auto">
            <a:xfrm>
              <a:off x="3063875" y="6484854"/>
              <a:ext cx="1239838" cy="258638"/>
            </a:xfrm>
            <a:prstGeom prst="rect">
              <a:avLst/>
            </a:prstGeom>
            <a:noFill/>
            <a:ln>
              <a:noFill/>
            </a:ln>
            <a:effectLst/>
            <a:extLst/>
          </p:spPr>
          <p:txBody>
            <a:bodyPr wrap="none">
              <a:spAutoFit/>
            </a:bodyPr>
            <a:lstStyle>
              <a:lvl1pPr>
                <a:spcBef>
                  <a:spcPct val="50000"/>
                </a:spcBef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50000"/>
                </a:spcBef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50000"/>
                </a:spcBef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50000"/>
                </a:spcBef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50000"/>
                </a:spcBef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r">
                <a:lnSpc>
                  <a:spcPts val="1300"/>
                </a:lnSpc>
                <a:spcBef>
                  <a:spcPct val="0"/>
                </a:spcBef>
                <a:defRPr/>
              </a:pPr>
              <a:r>
                <a:rPr lang="de-DE" altLang="it-IT" sz="700" dirty="0">
                  <a:solidFill>
                    <a:srgbClr val="000000"/>
                  </a:solidFill>
                  <a:latin typeface="Arial" panose="020B0604020202020204" pitchFamily="34" charset="0"/>
                </a:rPr>
                <a:t>R9 - Informationstechnik</a:t>
              </a:r>
              <a:endParaRPr lang="de-DE" altLang="it-IT" sz="700" b="0" dirty="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1" name="Line 40"/>
            <p:cNvSpPr>
              <a:spLocks noChangeShapeType="1"/>
            </p:cNvSpPr>
            <p:nvPr userDrawn="1"/>
          </p:nvSpPr>
          <p:spPr bwMode="auto">
            <a:xfrm>
              <a:off x="4929188" y="6534043"/>
              <a:ext cx="3778250" cy="0"/>
            </a:xfrm>
            <a:prstGeom prst="line">
              <a:avLst/>
            </a:prstGeom>
            <a:noFill/>
            <a:ln w="508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pic>
          <p:nvPicPr>
            <p:cNvPr id="12" name="Picture 65" descr="LW_Adler_4C_16x20"/>
            <p:cNvPicPr>
              <a:picLocks noChangeAspect="1" noChangeArrowheads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89438" y="6310313"/>
              <a:ext cx="360362" cy="4492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60339" y="641943"/>
            <a:ext cx="8823324" cy="767038"/>
          </a:xfrm>
        </p:spPr>
        <p:txBody>
          <a:bodyPr/>
          <a:lstStyle>
            <a:lvl1pPr>
              <a:defRPr>
                <a:solidFill>
                  <a:srgbClr val="C00000"/>
                </a:solidFill>
              </a:defRPr>
            </a:lvl1pPr>
          </a:lstStyle>
          <a:p>
            <a:r>
              <a:rPr lang="de-DE" dirty="0"/>
              <a:t>Titelmasterformat durch Klicken bearbeiten</a:t>
            </a:r>
          </a:p>
        </p:txBody>
      </p:sp>
      <p:sp>
        <p:nvSpPr>
          <p:cNvPr id="8" name="Textplatzhalter 8"/>
          <p:cNvSpPr>
            <a:spLocks noGrp="1"/>
          </p:cNvSpPr>
          <p:nvPr>
            <p:ph type="body" sz="quarter" idx="13"/>
          </p:nvPr>
        </p:nvSpPr>
        <p:spPr>
          <a:xfrm>
            <a:off x="160339" y="332656"/>
            <a:ext cx="5826124" cy="299690"/>
          </a:xfrm>
          <a:prstGeom prst="rect">
            <a:avLst/>
          </a:prstGeom>
        </p:spPr>
        <p:txBody>
          <a:bodyPr lIns="0" tIns="0" rIns="0" bIns="0" rtlCol="0">
            <a:normAutofit/>
          </a:bodyPr>
          <a:lstStyle>
            <a:lvl1pPr>
              <a:buFontTx/>
              <a:buNone/>
              <a:defRPr lang="de-DE" sz="1600" dirty="0">
                <a:ea typeface="+mj-ea"/>
                <a:cs typeface="+mj-cs"/>
              </a:defRPr>
            </a:lvl1pPr>
          </a:lstStyle>
          <a:p>
            <a:pPr lvl="0"/>
            <a:r>
              <a:rPr lang="de-DE" dirty="0"/>
              <a:t>Textmasterformate durch Klicken bearbeiten</a:t>
            </a:r>
          </a:p>
        </p:txBody>
      </p:sp>
      <p:sp>
        <p:nvSpPr>
          <p:cNvPr id="13" name="Foliennummernplatzhalter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9086FE-36BD-4587-92CD-556AD2C8CA6F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36193238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uppieren 6"/>
          <p:cNvGrpSpPr>
            <a:grpSpLocks/>
          </p:cNvGrpSpPr>
          <p:nvPr userDrawn="1"/>
        </p:nvGrpSpPr>
        <p:grpSpPr bwMode="auto">
          <a:xfrm>
            <a:off x="431800" y="6310313"/>
            <a:ext cx="8275638" cy="579437"/>
            <a:chOff x="431800" y="6310313"/>
            <a:chExt cx="8275638" cy="579159"/>
          </a:xfrm>
        </p:grpSpPr>
        <p:sp>
          <p:nvSpPr>
            <p:cNvPr id="7" name="Line 39"/>
            <p:cNvSpPr>
              <a:spLocks noChangeShapeType="1"/>
            </p:cNvSpPr>
            <p:nvPr userDrawn="1"/>
          </p:nvSpPr>
          <p:spPr bwMode="auto">
            <a:xfrm>
              <a:off x="431800" y="6534043"/>
              <a:ext cx="3778250" cy="0"/>
            </a:xfrm>
            <a:prstGeom prst="line">
              <a:avLst/>
            </a:prstGeom>
            <a:noFill/>
            <a:ln w="508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8" name="Rectangle 42"/>
            <p:cNvSpPr>
              <a:spLocks noChangeArrowheads="1"/>
            </p:cNvSpPr>
            <p:nvPr userDrawn="1"/>
          </p:nvSpPr>
          <p:spPr bwMode="auto">
            <a:xfrm>
              <a:off x="2065338" y="6326180"/>
              <a:ext cx="2236787" cy="214209"/>
            </a:xfrm>
            <a:prstGeom prst="rect">
              <a:avLst/>
            </a:prstGeom>
            <a:noFill/>
            <a:ln>
              <a:noFill/>
            </a:ln>
            <a:effectLst/>
            <a:extLst/>
          </p:spPr>
          <p:txBody>
            <a:bodyPr wrap="none">
              <a:spAutoFit/>
            </a:bodyPr>
            <a:lstStyle>
              <a:lvl1pPr>
                <a:spcBef>
                  <a:spcPct val="50000"/>
                </a:spcBef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50000"/>
                </a:spcBef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50000"/>
                </a:spcBef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50000"/>
                </a:spcBef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50000"/>
                </a:spcBef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r">
                <a:spcBef>
                  <a:spcPct val="0"/>
                </a:spcBef>
                <a:defRPr/>
              </a:pPr>
              <a:r>
                <a:rPr lang="de-DE" altLang="it-IT" sz="800" b="0">
                  <a:solidFill>
                    <a:srgbClr val="000000"/>
                  </a:solidFill>
                  <a:latin typeface="Arial" panose="020B0604020202020204" pitchFamily="34" charset="0"/>
                </a:rPr>
                <a:t>AUTONOME PROVINZ BOZEN - SÜDTIROL</a:t>
              </a:r>
            </a:p>
          </p:txBody>
        </p:sp>
        <p:sp>
          <p:nvSpPr>
            <p:cNvPr id="9" name="Rectangle 43"/>
            <p:cNvSpPr>
              <a:spLocks noChangeArrowheads="1"/>
            </p:cNvSpPr>
            <p:nvPr userDrawn="1"/>
          </p:nvSpPr>
          <p:spPr bwMode="auto">
            <a:xfrm>
              <a:off x="4832350" y="6326180"/>
              <a:ext cx="2709863" cy="214209"/>
            </a:xfrm>
            <a:prstGeom prst="rect">
              <a:avLst/>
            </a:prstGeom>
            <a:noFill/>
            <a:ln>
              <a:noFill/>
            </a:ln>
            <a:effectLst/>
            <a:extLst/>
          </p:spPr>
          <p:txBody>
            <a:bodyPr wrap="none">
              <a:spAutoFit/>
            </a:bodyPr>
            <a:lstStyle>
              <a:lvl1pPr>
                <a:spcBef>
                  <a:spcPct val="50000"/>
                </a:spcBef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50000"/>
                </a:spcBef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50000"/>
                </a:spcBef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50000"/>
                </a:spcBef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50000"/>
                </a:spcBef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defRPr/>
              </a:pPr>
              <a:r>
                <a:rPr lang="it-IT" altLang="it-IT" sz="800" b="0">
                  <a:solidFill>
                    <a:srgbClr val="000000"/>
                  </a:solidFill>
                  <a:latin typeface="Arial" panose="020B0604020202020204" pitchFamily="34" charset="0"/>
                </a:rPr>
                <a:t>PROVINCIA AUTONOMA DI BOLZANO - ALTO ADIGE</a:t>
              </a:r>
            </a:p>
          </p:txBody>
        </p:sp>
        <p:sp>
          <p:nvSpPr>
            <p:cNvPr id="10" name="Text Box 44"/>
            <p:cNvSpPr txBox="1">
              <a:spLocks noChangeArrowheads="1"/>
            </p:cNvSpPr>
            <p:nvPr userDrawn="1"/>
          </p:nvSpPr>
          <p:spPr bwMode="auto">
            <a:xfrm>
              <a:off x="4872038" y="6484854"/>
              <a:ext cx="1239837" cy="404618"/>
            </a:xfrm>
            <a:prstGeom prst="rect">
              <a:avLst/>
            </a:prstGeom>
            <a:noFill/>
            <a:ln>
              <a:noFill/>
            </a:ln>
            <a:effectLst/>
            <a:extLst/>
          </p:spPr>
          <p:txBody>
            <a:bodyPr wrap="none">
              <a:spAutoFit/>
            </a:bodyPr>
            <a:lstStyle>
              <a:lvl1pPr>
                <a:spcBef>
                  <a:spcPct val="50000"/>
                </a:spcBef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50000"/>
                </a:spcBef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50000"/>
                </a:spcBef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50000"/>
                </a:spcBef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50000"/>
                </a:spcBef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lnSpc>
                  <a:spcPts val="1300"/>
                </a:lnSpc>
                <a:spcBef>
                  <a:spcPct val="0"/>
                </a:spcBef>
                <a:defRPr/>
              </a:pPr>
              <a:r>
                <a:rPr lang="de-DE" altLang="it-IT" sz="700" dirty="0">
                  <a:solidFill>
                    <a:srgbClr val="000000"/>
                  </a:solidFill>
                  <a:latin typeface="Arial" panose="020B0604020202020204" pitchFamily="34" charset="0"/>
                </a:rPr>
                <a:t>R9 - Informationstechnik</a:t>
              </a:r>
              <a:endParaRPr lang="de-DE" altLang="it-IT" sz="700" b="0" dirty="0">
                <a:solidFill>
                  <a:srgbClr val="000000"/>
                </a:solidFill>
                <a:latin typeface="Arial" panose="020B0604020202020204" pitchFamily="34" charset="0"/>
              </a:endParaRPr>
            </a:p>
            <a:p>
              <a:pPr>
                <a:lnSpc>
                  <a:spcPts val="1300"/>
                </a:lnSpc>
                <a:spcBef>
                  <a:spcPct val="0"/>
                </a:spcBef>
                <a:defRPr/>
              </a:pPr>
              <a:endParaRPr lang="it-IT" altLang="it-IT" sz="700" dirty="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2" name="Text Box 45"/>
            <p:cNvSpPr txBox="1">
              <a:spLocks noChangeArrowheads="1"/>
            </p:cNvSpPr>
            <p:nvPr userDrawn="1"/>
          </p:nvSpPr>
          <p:spPr bwMode="auto">
            <a:xfrm>
              <a:off x="3063875" y="6484854"/>
              <a:ext cx="1239838" cy="258638"/>
            </a:xfrm>
            <a:prstGeom prst="rect">
              <a:avLst/>
            </a:prstGeom>
            <a:noFill/>
            <a:ln>
              <a:noFill/>
            </a:ln>
            <a:effectLst/>
            <a:extLst/>
          </p:spPr>
          <p:txBody>
            <a:bodyPr wrap="none">
              <a:spAutoFit/>
            </a:bodyPr>
            <a:lstStyle>
              <a:lvl1pPr>
                <a:spcBef>
                  <a:spcPct val="50000"/>
                </a:spcBef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50000"/>
                </a:spcBef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50000"/>
                </a:spcBef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50000"/>
                </a:spcBef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50000"/>
                </a:spcBef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r">
                <a:lnSpc>
                  <a:spcPts val="1300"/>
                </a:lnSpc>
                <a:spcBef>
                  <a:spcPct val="0"/>
                </a:spcBef>
                <a:defRPr/>
              </a:pPr>
              <a:r>
                <a:rPr lang="de-DE" altLang="it-IT" sz="700" dirty="0">
                  <a:solidFill>
                    <a:srgbClr val="000000"/>
                  </a:solidFill>
                  <a:latin typeface="Arial" panose="020B0604020202020204" pitchFamily="34" charset="0"/>
                </a:rPr>
                <a:t>R9 - Informationstechnik</a:t>
              </a:r>
              <a:endParaRPr lang="de-DE" altLang="it-IT" sz="700" b="0" dirty="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3" name="Line 40"/>
            <p:cNvSpPr>
              <a:spLocks noChangeShapeType="1"/>
            </p:cNvSpPr>
            <p:nvPr userDrawn="1"/>
          </p:nvSpPr>
          <p:spPr bwMode="auto">
            <a:xfrm>
              <a:off x="4929188" y="6534043"/>
              <a:ext cx="3778250" cy="0"/>
            </a:xfrm>
            <a:prstGeom prst="line">
              <a:avLst/>
            </a:prstGeom>
            <a:noFill/>
            <a:ln w="508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pic>
          <p:nvPicPr>
            <p:cNvPr id="14" name="Picture 65" descr="LW_Adler_4C_16x20"/>
            <p:cNvPicPr>
              <a:picLocks noChangeAspect="1" noChangeArrowheads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89438" y="6310313"/>
              <a:ext cx="360362" cy="4492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60339" y="641943"/>
            <a:ext cx="8823324" cy="767038"/>
          </a:xfrm>
        </p:spPr>
        <p:txBody>
          <a:bodyPr/>
          <a:lstStyle/>
          <a:p>
            <a:r>
              <a:rPr lang="de-DE" dirty="0"/>
              <a:t>Titelmasterformat durch Klicken bearbeiten</a:t>
            </a:r>
          </a:p>
        </p:txBody>
      </p:sp>
      <p:sp>
        <p:nvSpPr>
          <p:cNvPr id="6" name="Textplatzhalter 8"/>
          <p:cNvSpPr>
            <a:spLocks noGrp="1"/>
          </p:cNvSpPr>
          <p:nvPr>
            <p:ph type="body" sz="quarter" idx="13"/>
          </p:nvPr>
        </p:nvSpPr>
        <p:spPr>
          <a:xfrm>
            <a:off x="160339" y="332656"/>
            <a:ext cx="5826124" cy="299690"/>
          </a:xfrm>
          <a:prstGeom prst="rect">
            <a:avLst/>
          </a:prstGeom>
        </p:spPr>
        <p:txBody>
          <a:bodyPr lIns="0" tIns="0" rIns="0" bIns="0" rtlCol="0">
            <a:normAutofit/>
          </a:bodyPr>
          <a:lstStyle>
            <a:lvl1pPr>
              <a:buFontTx/>
              <a:buNone/>
              <a:defRPr lang="de-DE" sz="1600" dirty="0">
                <a:ea typeface="+mj-ea"/>
                <a:cs typeface="+mj-cs"/>
              </a:defRPr>
            </a:lvl1pPr>
          </a:lstStyle>
          <a:p>
            <a:pPr lvl="0"/>
            <a:r>
              <a:rPr lang="de-DE" dirty="0"/>
              <a:t>Textmasterformate durch Klicken bearbeiten</a:t>
            </a:r>
          </a:p>
        </p:txBody>
      </p:sp>
      <p:sp>
        <p:nvSpPr>
          <p:cNvPr id="11" name="Textplatzhalter 10"/>
          <p:cNvSpPr>
            <a:spLocks noGrp="1"/>
          </p:cNvSpPr>
          <p:nvPr>
            <p:ph type="body" sz="quarter" idx="14"/>
          </p:nvPr>
        </p:nvSpPr>
        <p:spPr>
          <a:xfrm>
            <a:off x="160339" y="1572492"/>
            <a:ext cx="8715374" cy="4592812"/>
          </a:xfrm>
          <a:ln>
            <a:solidFill>
              <a:schemeClr val="bg2"/>
            </a:solidFill>
          </a:ln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15" name="Foliennummernplatzhalt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272040-F1B0-4BD6-B77D-7172FC705541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12027788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: Gegenüberstell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uppieren 6"/>
          <p:cNvGrpSpPr>
            <a:grpSpLocks/>
          </p:cNvGrpSpPr>
          <p:nvPr userDrawn="1"/>
        </p:nvGrpSpPr>
        <p:grpSpPr bwMode="auto">
          <a:xfrm>
            <a:off x="431800" y="6310313"/>
            <a:ext cx="8275638" cy="579437"/>
            <a:chOff x="431800" y="6310313"/>
            <a:chExt cx="8275638" cy="579159"/>
          </a:xfrm>
        </p:grpSpPr>
        <p:sp>
          <p:nvSpPr>
            <p:cNvPr id="7" name="Line 39"/>
            <p:cNvSpPr>
              <a:spLocks noChangeShapeType="1"/>
            </p:cNvSpPr>
            <p:nvPr userDrawn="1"/>
          </p:nvSpPr>
          <p:spPr bwMode="auto">
            <a:xfrm>
              <a:off x="431800" y="6534043"/>
              <a:ext cx="3778250" cy="0"/>
            </a:xfrm>
            <a:prstGeom prst="line">
              <a:avLst/>
            </a:prstGeom>
            <a:noFill/>
            <a:ln w="508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0" name="Rectangle 42"/>
            <p:cNvSpPr>
              <a:spLocks noChangeArrowheads="1"/>
            </p:cNvSpPr>
            <p:nvPr userDrawn="1"/>
          </p:nvSpPr>
          <p:spPr bwMode="auto">
            <a:xfrm>
              <a:off x="2065338" y="6326180"/>
              <a:ext cx="2236787" cy="214209"/>
            </a:xfrm>
            <a:prstGeom prst="rect">
              <a:avLst/>
            </a:prstGeom>
            <a:noFill/>
            <a:ln>
              <a:noFill/>
            </a:ln>
            <a:effectLst/>
            <a:extLst/>
          </p:spPr>
          <p:txBody>
            <a:bodyPr wrap="none">
              <a:spAutoFit/>
            </a:bodyPr>
            <a:lstStyle>
              <a:lvl1pPr>
                <a:spcBef>
                  <a:spcPct val="50000"/>
                </a:spcBef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50000"/>
                </a:spcBef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50000"/>
                </a:spcBef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50000"/>
                </a:spcBef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50000"/>
                </a:spcBef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r">
                <a:spcBef>
                  <a:spcPct val="0"/>
                </a:spcBef>
                <a:defRPr/>
              </a:pPr>
              <a:r>
                <a:rPr lang="de-DE" altLang="it-IT" sz="800" b="0">
                  <a:solidFill>
                    <a:srgbClr val="000000"/>
                  </a:solidFill>
                  <a:latin typeface="Arial" panose="020B0604020202020204" pitchFamily="34" charset="0"/>
                </a:rPr>
                <a:t>AUTONOME PROVINZ BOZEN - SÜDTIROL</a:t>
              </a:r>
            </a:p>
          </p:txBody>
        </p:sp>
        <p:sp>
          <p:nvSpPr>
            <p:cNvPr id="11" name="Rectangle 43"/>
            <p:cNvSpPr>
              <a:spLocks noChangeArrowheads="1"/>
            </p:cNvSpPr>
            <p:nvPr userDrawn="1"/>
          </p:nvSpPr>
          <p:spPr bwMode="auto">
            <a:xfrm>
              <a:off x="4832350" y="6326180"/>
              <a:ext cx="2709863" cy="214209"/>
            </a:xfrm>
            <a:prstGeom prst="rect">
              <a:avLst/>
            </a:prstGeom>
            <a:noFill/>
            <a:ln>
              <a:noFill/>
            </a:ln>
            <a:effectLst/>
            <a:extLst/>
          </p:spPr>
          <p:txBody>
            <a:bodyPr wrap="none">
              <a:spAutoFit/>
            </a:bodyPr>
            <a:lstStyle>
              <a:lvl1pPr>
                <a:spcBef>
                  <a:spcPct val="50000"/>
                </a:spcBef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50000"/>
                </a:spcBef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50000"/>
                </a:spcBef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50000"/>
                </a:spcBef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50000"/>
                </a:spcBef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defRPr/>
              </a:pPr>
              <a:r>
                <a:rPr lang="it-IT" altLang="it-IT" sz="800" b="0">
                  <a:solidFill>
                    <a:srgbClr val="000000"/>
                  </a:solidFill>
                  <a:latin typeface="Arial" panose="020B0604020202020204" pitchFamily="34" charset="0"/>
                </a:rPr>
                <a:t>PROVINCIA AUTONOMA DI BOLZANO - ALTO ADIGE</a:t>
              </a:r>
            </a:p>
          </p:txBody>
        </p:sp>
        <p:sp>
          <p:nvSpPr>
            <p:cNvPr id="13" name="Text Box 44"/>
            <p:cNvSpPr txBox="1">
              <a:spLocks noChangeArrowheads="1"/>
            </p:cNvSpPr>
            <p:nvPr userDrawn="1"/>
          </p:nvSpPr>
          <p:spPr bwMode="auto">
            <a:xfrm>
              <a:off x="4872038" y="6484854"/>
              <a:ext cx="1239837" cy="404618"/>
            </a:xfrm>
            <a:prstGeom prst="rect">
              <a:avLst/>
            </a:prstGeom>
            <a:noFill/>
            <a:ln>
              <a:noFill/>
            </a:ln>
            <a:effectLst/>
            <a:extLst/>
          </p:spPr>
          <p:txBody>
            <a:bodyPr wrap="none">
              <a:spAutoFit/>
            </a:bodyPr>
            <a:lstStyle>
              <a:lvl1pPr>
                <a:spcBef>
                  <a:spcPct val="50000"/>
                </a:spcBef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50000"/>
                </a:spcBef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50000"/>
                </a:spcBef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50000"/>
                </a:spcBef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50000"/>
                </a:spcBef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lnSpc>
                  <a:spcPts val="1300"/>
                </a:lnSpc>
                <a:spcBef>
                  <a:spcPct val="0"/>
                </a:spcBef>
                <a:defRPr/>
              </a:pPr>
              <a:r>
                <a:rPr lang="de-DE" altLang="it-IT" sz="700" dirty="0">
                  <a:solidFill>
                    <a:srgbClr val="000000"/>
                  </a:solidFill>
                  <a:latin typeface="Arial" panose="020B0604020202020204" pitchFamily="34" charset="0"/>
                </a:rPr>
                <a:t>R9 - Informationstechnik</a:t>
              </a:r>
              <a:endParaRPr lang="de-DE" altLang="it-IT" sz="700" b="0" dirty="0">
                <a:solidFill>
                  <a:srgbClr val="000000"/>
                </a:solidFill>
                <a:latin typeface="Arial" panose="020B0604020202020204" pitchFamily="34" charset="0"/>
              </a:endParaRPr>
            </a:p>
            <a:p>
              <a:pPr>
                <a:lnSpc>
                  <a:spcPts val="1300"/>
                </a:lnSpc>
                <a:spcBef>
                  <a:spcPct val="0"/>
                </a:spcBef>
                <a:defRPr/>
              </a:pPr>
              <a:endParaRPr lang="it-IT" altLang="it-IT" sz="700" dirty="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4" name="Text Box 45"/>
            <p:cNvSpPr txBox="1">
              <a:spLocks noChangeArrowheads="1"/>
            </p:cNvSpPr>
            <p:nvPr userDrawn="1"/>
          </p:nvSpPr>
          <p:spPr bwMode="auto">
            <a:xfrm>
              <a:off x="3063875" y="6484854"/>
              <a:ext cx="1239838" cy="258638"/>
            </a:xfrm>
            <a:prstGeom prst="rect">
              <a:avLst/>
            </a:prstGeom>
            <a:noFill/>
            <a:ln>
              <a:noFill/>
            </a:ln>
            <a:effectLst/>
            <a:extLst/>
          </p:spPr>
          <p:txBody>
            <a:bodyPr wrap="none">
              <a:spAutoFit/>
            </a:bodyPr>
            <a:lstStyle>
              <a:lvl1pPr>
                <a:spcBef>
                  <a:spcPct val="50000"/>
                </a:spcBef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50000"/>
                </a:spcBef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50000"/>
                </a:spcBef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50000"/>
                </a:spcBef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50000"/>
                </a:spcBef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r">
                <a:lnSpc>
                  <a:spcPts val="1300"/>
                </a:lnSpc>
                <a:spcBef>
                  <a:spcPct val="0"/>
                </a:spcBef>
                <a:defRPr/>
              </a:pPr>
              <a:r>
                <a:rPr lang="de-DE" altLang="it-IT" sz="700" dirty="0">
                  <a:solidFill>
                    <a:srgbClr val="000000"/>
                  </a:solidFill>
                  <a:latin typeface="Arial" panose="020B0604020202020204" pitchFamily="34" charset="0"/>
                </a:rPr>
                <a:t>R9 - Informationstechnik</a:t>
              </a:r>
              <a:endParaRPr lang="de-DE" altLang="it-IT" sz="700" b="0" dirty="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5" name="Line 40"/>
            <p:cNvSpPr>
              <a:spLocks noChangeShapeType="1"/>
            </p:cNvSpPr>
            <p:nvPr userDrawn="1"/>
          </p:nvSpPr>
          <p:spPr bwMode="auto">
            <a:xfrm>
              <a:off x="4929188" y="6534043"/>
              <a:ext cx="3778250" cy="0"/>
            </a:xfrm>
            <a:prstGeom prst="line">
              <a:avLst/>
            </a:prstGeom>
            <a:noFill/>
            <a:ln w="508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pic>
          <p:nvPicPr>
            <p:cNvPr id="16" name="Picture 65" descr="LW_Adler_4C_16x20"/>
            <p:cNvPicPr>
              <a:picLocks noChangeAspect="1" noChangeArrowheads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89438" y="6310313"/>
              <a:ext cx="360362" cy="4492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60339" y="641943"/>
            <a:ext cx="8823324" cy="767038"/>
          </a:xfrm>
        </p:spPr>
        <p:txBody>
          <a:bodyPr/>
          <a:lstStyle/>
          <a:p>
            <a:r>
              <a:rPr lang="de-DE" dirty="0"/>
              <a:t>Titelmasterformat durch Klicken bearbeiten</a:t>
            </a:r>
          </a:p>
        </p:txBody>
      </p:sp>
      <p:sp>
        <p:nvSpPr>
          <p:cNvPr id="9" name="Inhaltsplatzhalter 8"/>
          <p:cNvSpPr>
            <a:spLocks noGrp="1"/>
          </p:cNvSpPr>
          <p:nvPr>
            <p:ph sz="quarter" idx="16"/>
          </p:nvPr>
        </p:nvSpPr>
        <p:spPr>
          <a:xfrm>
            <a:off x="4640262" y="1572492"/>
            <a:ext cx="4343399" cy="4592812"/>
          </a:xfrm>
          <a:ln>
            <a:solidFill>
              <a:srgbClr val="D6D7D7"/>
            </a:solidFill>
          </a:ln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12" name="Inhaltsplatzhalter 11"/>
          <p:cNvSpPr>
            <a:spLocks noGrp="1"/>
          </p:cNvSpPr>
          <p:nvPr>
            <p:ph sz="quarter" idx="17"/>
          </p:nvPr>
        </p:nvSpPr>
        <p:spPr>
          <a:xfrm>
            <a:off x="160338" y="1572492"/>
            <a:ext cx="4329112" cy="4592812"/>
          </a:xfrm>
          <a:ln>
            <a:solidFill>
              <a:srgbClr val="D6D7D7"/>
            </a:solidFill>
          </a:ln>
        </p:spPr>
        <p:txBody>
          <a:bodyPr rtlCol="0">
            <a:normAutofit/>
          </a:bodyPr>
          <a:lstStyle>
            <a:lvl1pPr>
              <a:defRPr lang="de-DE" smtClean="0"/>
            </a:lvl1pPr>
            <a:lvl2pPr>
              <a:defRPr lang="de-DE" smtClean="0"/>
            </a:lvl2pPr>
            <a:lvl3pPr>
              <a:defRPr lang="de-DE" smtClean="0"/>
            </a:lvl3pPr>
            <a:lvl4pPr>
              <a:defRPr lang="de-DE" smtClean="0"/>
            </a:lvl4pPr>
            <a:lvl5pPr>
              <a:defRPr lang="de-DE"/>
            </a:lvl5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8" name="Textplatzhalter 8"/>
          <p:cNvSpPr>
            <a:spLocks noGrp="1"/>
          </p:cNvSpPr>
          <p:nvPr>
            <p:ph type="body" sz="quarter" idx="13"/>
          </p:nvPr>
        </p:nvSpPr>
        <p:spPr>
          <a:xfrm>
            <a:off x="160339" y="332656"/>
            <a:ext cx="5826124" cy="299690"/>
          </a:xfrm>
          <a:prstGeom prst="rect">
            <a:avLst/>
          </a:prstGeom>
        </p:spPr>
        <p:txBody>
          <a:bodyPr lIns="0" tIns="0" rIns="0" bIns="0" rtlCol="0">
            <a:normAutofit/>
          </a:bodyPr>
          <a:lstStyle>
            <a:lvl1pPr>
              <a:buFontTx/>
              <a:buNone/>
              <a:defRPr lang="de-DE" sz="1600" dirty="0">
                <a:ea typeface="+mj-ea"/>
                <a:cs typeface="+mj-cs"/>
              </a:defRPr>
            </a:lvl1pPr>
          </a:lstStyle>
          <a:p>
            <a:pPr lvl="0"/>
            <a:r>
              <a:rPr lang="de-DE" dirty="0"/>
              <a:t>Textmasterformate durch Klicken bearbeiten</a:t>
            </a:r>
          </a:p>
        </p:txBody>
      </p:sp>
      <p:sp>
        <p:nvSpPr>
          <p:cNvPr id="17" name="Foliennummernplatzhalter 3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335832-B3A2-4E7A-86E8-3CFD16EBED9F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56889087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ey Message bl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eck 5"/>
          <p:cNvSpPr>
            <a:spLocks noChangeArrowheads="1"/>
          </p:cNvSpPr>
          <p:nvPr/>
        </p:nvSpPr>
        <p:spPr bwMode="auto">
          <a:xfrm>
            <a:off x="160338" y="1573213"/>
            <a:ext cx="8823325" cy="4592637"/>
          </a:xfrm>
          <a:prstGeom prst="rect">
            <a:avLst/>
          </a:prstGeom>
          <a:solidFill>
            <a:srgbClr val="C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endParaRPr lang="de-DE" altLang="de-DE" sz="160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grpSp>
        <p:nvGrpSpPr>
          <p:cNvPr id="6" name="Gruppieren 8"/>
          <p:cNvGrpSpPr>
            <a:grpSpLocks/>
          </p:cNvGrpSpPr>
          <p:nvPr userDrawn="1"/>
        </p:nvGrpSpPr>
        <p:grpSpPr bwMode="auto">
          <a:xfrm>
            <a:off x="431800" y="6310313"/>
            <a:ext cx="8275638" cy="579437"/>
            <a:chOff x="431800" y="6310313"/>
            <a:chExt cx="8275638" cy="579159"/>
          </a:xfrm>
        </p:grpSpPr>
        <p:sp>
          <p:nvSpPr>
            <p:cNvPr id="9" name="Line 39"/>
            <p:cNvSpPr>
              <a:spLocks noChangeShapeType="1"/>
            </p:cNvSpPr>
            <p:nvPr userDrawn="1"/>
          </p:nvSpPr>
          <p:spPr bwMode="auto">
            <a:xfrm>
              <a:off x="431800" y="6534043"/>
              <a:ext cx="3778250" cy="0"/>
            </a:xfrm>
            <a:prstGeom prst="line">
              <a:avLst/>
            </a:prstGeom>
            <a:noFill/>
            <a:ln w="508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0" name="Rectangle 42"/>
            <p:cNvSpPr>
              <a:spLocks noChangeArrowheads="1"/>
            </p:cNvSpPr>
            <p:nvPr userDrawn="1"/>
          </p:nvSpPr>
          <p:spPr bwMode="auto">
            <a:xfrm>
              <a:off x="2065338" y="6326180"/>
              <a:ext cx="2236787" cy="214209"/>
            </a:xfrm>
            <a:prstGeom prst="rect">
              <a:avLst/>
            </a:prstGeom>
            <a:noFill/>
            <a:ln>
              <a:noFill/>
            </a:ln>
            <a:effectLst/>
            <a:extLst/>
          </p:spPr>
          <p:txBody>
            <a:bodyPr wrap="none">
              <a:spAutoFit/>
            </a:bodyPr>
            <a:lstStyle>
              <a:lvl1pPr>
                <a:spcBef>
                  <a:spcPct val="50000"/>
                </a:spcBef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50000"/>
                </a:spcBef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50000"/>
                </a:spcBef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50000"/>
                </a:spcBef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50000"/>
                </a:spcBef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r">
                <a:spcBef>
                  <a:spcPct val="0"/>
                </a:spcBef>
                <a:defRPr/>
              </a:pPr>
              <a:r>
                <a:rPr lang="de-DE" altLang="it-IT" sz="800" b="0">
                  <a:solidFill>
                    <a:srgbClr val="000000"/>
                  </a:solidFill>
                  <a:latin typeface="Arial" panose="020B0604020202020204" pitchFamily="34" charset="0"/>
                </a:rPr>
                <a:t>AUTONOME PROVINZ BOZEN - SÜDTIROL</a:t>
              </a:r>
            </a:p>
          </p:txBody>
        </p:sp>
        <p:sp>
          <p:nvSpPr>
            <p:cNvPr id="11" name="Rectangle 43"/>
            <p:cNvSpPr>
              <a:spLocks noChangeArrowheads="1"/>
            </p:cNvSpPr>
            <p:nvPr userDrawn="1"/>
          </p:nvSpPr>
          <p:spPr bwMode="auto">
            <a:xfrm>
              <a:off x="4832350" y="6326180"/>
              <a:ext cx="2709863" cy="214209"/>
            </a:xfrm>
            <a:prstGeom prst="rect">
              <a:avLst/>
            </a:prstGeom>
            <a:noFill/>
            <a:ln>
              <a:noFill/>
            </a:ln>
            <a:effectLst/>
            <a:extLst/>
          </p:spPr>
          <p:txBody>
            <a:bodyPr wrap="none">
              <a:spAutoFit/>
            </a:bodyPr>
            <a:lstStyle>
              <a:lvl1pPr>
                <a:spcBef>
                  <a:spcPct val="50000"/>
                </a:spcBef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50000"/>
                </a:spcBef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50000"/>
                </a:spcBef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50000"/>
                </a:spcBef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50000"/>
                </a:spcBef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defRPr/>
              </a:pPr>
              <a:r>
                <a:rPr lang="it-IT" altLang="it-IT" sz="800" b="0">
                  <a:solidFill>
                    <a:srgbClr val="000000"/>
                  </a:solidFill>
                  <a:latin typeface="Arial" panose="020B0604020202020204" pitchFamily="34" charset="0"/>
                </a:rPr>
                <a:t>PROVINCIA AUTONOMA DI BOLZANO - ALTO ADIGE</a:t>
              </a:r>
            </a:p>
          </p:txBody>
        </p:sp>
        <p:sp>
          <p:nvSpPr>
            <p:cNvPr id="12" name="Text Box 44"/>
            <p:cNvSpPr txBox="1">
              <a:spLocks noChangeArrowheads="1"/>
            </p:cNvSpPr>
            <p:nvPr userDrawn="1"/>
          </p:nvSpPr>
          <p:spPr bwMode="auto">
            <a:xfrm>
              <a:off x="4872038" y="6484854"/>
              <a:ext cx="1239837" cy="404618"/>
            </a:xfrm>
            <a:prstGeom prst="rect">
              <a:avLst/>
            </a:prstGeom>
            <a:noFill/>
            <a:ln>
              <a:noFill/>
            </a:ln>
            <a:effectLst/>
            <a:extLst/>
          </p:spPr>
          <p:txBody>
            <a:bodyPr wrap="none">
              <a:spAutoFit/>
            </a:bodyPr>
            <a:lstStyle>
              <a:lvl1pPr>
                <a:spcBef>
                  <a:spcPct val="50000"/>
                </a:spcBef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50000"/>
                </a:spcBef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50000"/>
                </a:spcBef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50000"/>
                </a:spcBef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50000"/>
                </a:spcBef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lnSpc>
                  <a:spcPts val="1300"/>
                </a:lnSpc>
                <a:spcBef>
                  <a:spcPct val="0"/>
                </a:spcBef>
                <a:defRPr/>
              </a:pPr>
              <a:r>
                <a:rPr lang="de-DE" altLang="it-IT" sz="700" dirty="0">
                  <a:solidFill>
                    <a:srgbClr val="000000"/>
                  </a:solidFill>
                  <a:latin typeface="Arial" panose="020B0604020202020204" pitchFamily="34" charset="0"/>
                </a:rPr>
                <a:t>R9 - Informationstechnik</a:t>
              </a:r>
              <a:endParaRPr lang="de-DE" altLang="it-IT" sz="700" b="0" dirty="0">
                <a:solidFill>
                  <a:srgbClr val="000000"/>
                </a:solidFill>
                <a:latin typeface="Arial" panose="020B0604020202020204" pitchFamily="34" charset="0"/>
              </a:endParaRPr>
            </a:p>
            <a:p>
              <a:pPr>
                <a:lnSpc>
                  <a:spcPts val="1300"/>
                </a:lnSpc>
                <a:spcBef>
                  <a:spcPct val="0"/>
                </a:spcBef>
                <a:defRPr/>
              </a:pPr>
              <a:endParaRPr lang="it-IT" altLang="it-IT" sz="700" dirty="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3" name="Text Box 45"/>
            <p:cNvSpPr txBox="1">
              <a:spLocks noChangeArrowheads="1"/>
            </p:cNvSpPr>
            <p:nvPr userDrawn="1"/>
          </p:nvSpPr>
          <p:spPr bwMode="auto">
            <a:xfrm>
              <a:off x="3063875" y="6484854"/>
              <a:ext cx="1239838" cy="258638"/>
            </a:xfrm>
            <a:prstGeom prst="rect">
              <a:avLst/>
            </a:prstGeom>
            <a:noFill/>
            <a:ln>
              <a:noFill/>
            </a:ln>
            <a:effectLst/>
            <a:extLst/>
          </p:spPr>
          <p:txBody>
            <a:bodyPr wrap="none">
              <a:spAutoFit/>
            </a:bodyPr>
            <a:lstStyle>
              <a:lvl1pPr>
                <a:spcBef>
                  <a:spcPct val="50000"/>
                </a:spcBef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50000"/>
                </a:spcBef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50000"/>
                </a:spcBef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50000"/>
                </a:spcBef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50000"/>
                </a:spcBef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r">
                <a:lnSpc>
                  <a:spcPts val="1300"/>
                </a:lnSpc>
                <a:spcBef>
                  <a:spcPct val="0"/>
                </a:spcBef>
                <a:defRPr/>
              </a:pPr>
              <a:r>
                <a:rPr lang="de-DE" altLang="it-IT" sz="700" dirty="0">
                  <a:solidFill>
                    <a:srgbClr val="000000"/>
                  </a:solidFill>
                  <a:latin typeface="Arial" panose="020B0604020202020204" pitchFamily="34" charset="0"/>
                </a:rPr>
                <a:t>R9 - Informationstechnik</a:t>
              </a:r>
              <a:endParaRPr lang="de-DE" altLang="it-IT" sz="700" b="0" dirty="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4" name="Line 40"/>
            <p:cNvSpPr>
              <a:spLocks noChangeShapeType="1"/>
            </p:cNvSpPr>
            <p:nvPr userDrawn="1"/>
          </p:nvSpPr>
          <p:spPr bwMode="auto">
            <a:xfrm>
              <a:off x="4929188" y="6534043"/>
              <a:ext cx="3778250" cy="0"/>
            </a:xfrm>
            <a:prstGeom prst="line">
              <a:avLst/>
            </a:prstGeom>
            <a:noFill/>
            <a:ln w="508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pic>
          <p:nvPicPr>
            <p:cNvPr id="15" name="Picture 65" descr="LW_Adler_4C_16x20"/>
            <p:cNvPicPr>
              <a:picLocks noChangeAspect="1" noChangeArrowheads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89438" y="6310313"/>
              <a:ext cx="360362" cy="4492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60339" y="641943"/>
            <a:ext cx="8823324" cy="767038"/>
          </a:xfrm>
        </p:spPr>
        <p:txBody>
          <a:bodyPr/>
          <a:lstStyle/>
          <a:p>
            <a:r>
              <a:rPr lang="de-DE" dirty="0"/>
              <a:t>Titelmasterformat durch Klicken bearbeiten</a:t>
            </a:r>
          </a:p>
        </p:txBody>
      </p:sp>
      <p:sp>
        <p:nvSpPr>
          <p:cNvPr id="8" name="Textplatzhalter 8"/>
          <p:cNvSpPr>
            <a:spLocks noGrp="1"/>
          </p:cNvSpPr>
          <p:nvPr>
            <p:ph type="body" sz="quarter" idx="13"/>
          </p:nvPr>
        </p:nvSpPr>
        <p:spPr>
          <a:xfrm>
            <a:off x="160339" y="332656"/>
            <a:ext cx="5826124" cy="299690"/>
          </a:xfrm>
          <a:prstGeom prst="rect">
            <a:avLst/>
          </a:prstGeom>
        </p:spPr>
        <p:txBody>
          <a:bodyPr lIns="0" tIns="0" rIns="0" bIns="0" rtlCol="0">
            <a:normAutofit/>
          </a:bodyPr>
          <a:lstStyle>
            <a:lvl1pPr>
              <a:buFontTx/>
              <a:buNone/>
              <a:defRPr lang="de-DE" sz="1600" dirty="0">
                <a:ea typeface="+mj-ea"/>
                <a:cs typeface="+mj-cs"/>
              </a:defRPr>
            </a:lvl1pPr>
          </a:lstStyle>
          <a:p>
            <a:pPr lvl="0"/>
            <a:r>
              <a:rPr lang="de-DE" dirty="0"/>
              <a:t>Textmasterformate durch Klicken bearbeiten</a:t>
            </a:r>
          </a:p>
        </p:txBody>
      </p:sp>
      <p:sp>
        <p:nvSpPr>
          <p:cNvPr id="7" name="Textplatzhalter 8"/>
          <p:cNvSpPr>
            <a:spLocks noGrp="1"/>
          </p:cNvSpPr>
          <p:nvPr>
            <p:ph type="body" sz="quarter" idx="14"/>
          </p:nvPr>
        </p:nvSpPr>
        <p:spPr>
          <a:xfrm>
            <a:off x="1668402" y="1988840"/>
            <a:ext cx="5807136" cy="3672408"/>
          </a:xfrm>
        </p:spPr>
        <p:txBody>
          <a:bodyPr lIns="0" tIns="0" rIns="0" bIns="0" rtlCol="0" anchor="ctr">
            <a:normAutofit/>
          </a:bodyPr>
          <a:lstStyle>
            <a:lvl1pPr marL="7937" indent="0">
              <a:buFontTx/>
              <a:buNone/>
              <a:defRPr lang="de-DE" sz="2400" smtClean="0">
                <a:solidFill>
                  <a:srgbClr val="FFFFFF"/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  <a:lvl2pPr marL="263525" indent="0">
              <a:buFontTx/>
              <a:buNone/>
              <a:defRPr lang="de-DE" sz="2200" smtClean="0">
                <a:solidFill>
                  <a:schemeClr val="bg1"/>
                </a:solidFill>
                <a:latin typeface="DINOT-Medium" pitchFamily="50" charset="0"/>
              </a:defRPr>
            </a:lvl2pPr>
            <a:lvl3pPr marL="609600" indent="0">
              <a:buFontTx/>
              <a:buNone/>
              <a:defRPr lang="de-DE" sz="2200" smtClean="0">
                <a:solidFill>
                  <a:schemeClr val="bg1"/>
                </a:solidFill>
                <a:latin typeface="DINOT-Medium" pitchFamily="50" charset="0"/>
              </a:defRPr>
            </a:lvl3pPr>
            <a:lvl4pPr marL="903288" indent="0">
              <a:buFontTx/>
              <a:buNone/>
              <a:defRPr lang="de-DE" sz="2200" smtClean="0">
                <a:solidFill>
                  <a:schemeClr val="bg1"/>
                </a:solidFill>
                <a:latin typeface="DINOT-Medium" pitchFamily="50" charset="0"/>
              </a:defRPr>
            </a:lvl4pPr>
            <a:lvl5pPr marL="1166812" indent="0">
              <a:buFontTx/>
              <a:buNone/>
              <a:defRPr lang="de-DE" sz="2200">
                <a:solidFill>
                  <a:schemeClr val="bg1"/>
                </a:solidFill>
                <a:latin typeface="DINOT-Medium" pitchFamily="50" charset="0"/>
              </a:defRPr>
            </a:lvl5pPr>
          </a:lstStyle>
          <a:p>
            <a:pPr lvl="0"/>
            <a:r>
              <a:rPr lang="de-DE" dirty="0"/>
              <a:t>Textmasterformate durch Klicken bearbeiten</a:t>
            </a:r>
          </a:p>
        </p:txBody>
      </p:sp>
      <p:sp>
        <p:nvSpPr>
          <p:cNvPr id="16" name="Foliennummernplatzhalt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 sz="8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BD6988D3-35CC-42E5-924C-424E0037D188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0378362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F43368-45A0-46BD-994B-7E619BDB4BF1}" type="datetimeFigureOut">
              <a:rPr lang="de-DE"/>
              <a:pPr>
                <a:defRPr/>
              </a:pPr>
              <a:t>04.10.2017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2264C8-C0C0-454D-8405-0698373BC15E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207145339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pieren 2"/>
          <p:cNvGrpSpPr>
            <a:grpSpLocks/>
          </p:cNvGrpSpPr>
          <p:nvPr userDrawn="1"/>
        </p:nvGrpSpPr>
        <p:grpSpPr bwMode="auto">
          <a:xfrm>
            <a:off x="431800" y="6310313"/>
            <a:ext cx="8275638" cy="579437"/>
            <a:chOff x="431800" y="6310313"/>
            <a:chExt cx="8275638" cy="579159"/>
          </a:xfrm>
        </p:grpSpPr>
        <p:sp>
          <p:nvSpPr>
            <p:cNvPr id="3" name="Line 39"/>
            <p:cNvSpPr>
              <a:spLocks noChangeShapeType="1"/>
            </p:cNvSpPr>
            <p:nvPr userDrawn="1"/>
          </p:nvSpPr>
          <p:spPr bwMode="auto">
            <a:xfrm>
              <a:off x="431800" y="6534043"/>
              <a:ext cx="3778250" cy="0"/>
            </a:xfrm>
            <a:prstGeom prst="line">
              <a:avLst/>
            </a:prstGeom>
            <a:noFill/>
            <a:ln w="508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4" name="Rectangle 42"/>
            <p:cNvSpPr>
              <a:spLocks noChangeArrowheads="1"/>
            </p:cNvSpPr>
            <p:nvPr userDrawn="1"/>
          </p:nvSpPr>
          <p:spPr bwMode="auto">
            <a:xfrm>
              <a:off x="2065338" y="6326180"/>
              <a:ext cx="2236787" cy="214209"/>
            </a:xfrm>
            <a:prstGeom prst="rect">
              <a:avLst/>
            </a:prstGeom>
            <a:noFill/>
            <a:ln>
              <a:noFill/>
            </a:ln>
            <a:effectLst/>
            <a:extLst/>
          </p:spPr>
          <p:txBody>
            <a:bodyPr wrap="none">
              <a:spAutoFit/>
            </a:bodyPr>
            <a:lstStyle>
              <a:lvl1pPr>
                <a:spcBef>
                  <a:spcPct val="50000"/>
                </a:spcBef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50000"/>
                </a:spcBef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50000"/>
                </a:spcBef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50000"/>
                </a:spcBef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50000"/>
                </a:spcBef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r">
                <a:spcBef>
                  <a:spcPct val="0"/>
                </a:spcBef>
                <a:defRPr/>
              </a:pPr>
              <a:r>
                <a:rPr lang="de-DE" altLang="it-IT" sz="800" b="0">
                  <a:solidFill>
                    <a:srgbClr val="000000"/>
                  </a:solidFill>
                  <a:latin typeface="Arial" panose="020B0604020202020204" pitchFamily="34" charset="0"/>
                </a:rPr>
                <a:t>AUTONOME PROVINZ BOZEN - SÜDTIROL</a:t>
              </a:r>
            </a:p>
          </p:txBody>
        </p:sp>
        <p:sp>
          <p:nvSpPr>
            <p:cNvPr id="5" name="Rectangle 43"/>
            <p:cNvSpPr>
              <a:spLocks noChangeArrowheads="1"/>
            </p:cNvSpPr>
            <p:nvPr userDrawn="1"/>
          </p:nvSpPr>
          <p:spPr bwMode="auto">
            <a:xfrm>
              <a:off x="4832350" y="6326180"/>
              <a:ext cx="2709863" cy="214209"/>
            </a:xfrm>
            <a:prstGeom prst="rect">
              <a:avLst/>
            </a:prstGeom>
            <a:noFill/>
            <a:ln>
              <a:noFill/>
            </a:ln>
            <a:effectLst/>
            <a:extLst/>
          </p:spPr>
          <p:txBody>
            <a:bodyPr wrap="none">
              <a:spAutoFit/>
            </a:bodyPr>
            <a:lstStyle>
              <a:lvl1pPr>
                <a:spcBef>
                  <a:spcPct val="50000"/>
                </a:spcBef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50000"/>
                </a:spcBef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50000"/>
                </a:spcBef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50000"/>
                </a:spcBef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50000"/>
                </a:spcBef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defRPr/>
              </a:pPr>
              <a:r>
                <a:rPr lang="it-IT" altLang="it-IT" sz="800" b="0">
                  <a:solidFill>
                    <a:srgbClr val="000000"/>
                  </a:solidFill>
                  <a:latin typeface="Arial" panose="020B0604020202020204" pitchFamily="34" charset="0"/>
                </a:rPr>
                <a:t>PROVINCIA AUTONOMA DI BOLZANO - ALTO ADIGE</a:t>
              </a:r>
            </a:p>
          </p:txBody>
        </p:sp>
        <p:sp>
          <p:nvSpPr>
            <p:cNvPr id="6" name="Text Box 44"/>
            <p:cNvSpPr txBox="1">
              <a:spLocks noChangeArrowheads="1"/>
            </p:cNvSpPr>
            <p:nvPr userDrawn="1"/>
          </p:nvSpPr>
          <p:spPr bwMode="auto">
            <a:xfrm>
              <a:off x="4872038" y="6484854"/>
              <a:ext cx="1239837" cy="404618"/>
            </a:xfrm>
            <a:prstGeom prst="rect">
              <a:avLst/>
            </a:prstGeom>
            <a:noFill/>
            <a:ln>
              <a:noFill/>
            </a:ln>
            <a:effectLst/>
            <a:extLst/>
          </p:spPr>
          <p:txBody>
            <a:bodyPr wrap="none">
              <a:spAutoFit/>
            </a:bodyPr>
            <a:lstStyle>
              <a:lvl1pPr>
                <a:spcBef>
                  <a:spcPct val="50000"/>
                </a:spcBef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50000"/>
                </a:spcBef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50000"/>
                </a:spcBef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50000"/>
                </a:spcBef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50000"/>
                </a:spcBef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lnSpc>
                  <a:spcPts val="1300"/>
                </a:lnSpc>
                <a:spcBef>
                  <a:spcPct val="0"/>
                </a:spcBef>
                <a:defRPr/>
              </a:pPr>
              <a:r>
                <a:rPr lang="de-DE" altLang="it-IT" sz="700" dirty="0">
                  <a:solidFill>
                    <a:srgbClr val="000000"/>
                  </a:solidFill>
                  <a:latin typeface="Arial" panose="020B0604020202020204" pitchFamily="34" charset="0"/>
                </a:rPr>
                <a:t>R9 - Informationstechnik</a:t>
              </a:r>
              <a:endParaRPr lang="de-DE" altLang="it-IT" sz="700" b="0" dirty="0">
                <a:solidFill>
                  <a:srgbClr val="000000"/>
                </a:solidFill>
                <a:latin typeface="Arial" panose="020B0604020202020204" pitchFamily="34" charset="0"/>
              </a:endParaRPr>
            </a:p>
            <a:p>
              <a:pPr>
                <a:lnSpc>
                  <a:spcPts val="1300"/>
                </a:lnSpc>
                <a:spcBef>
                  <a:spcPct val="0"/>
                </a:spcBef>
                <a:defRPr/>
              </a:pPr>
              <a:endParaRPr lang="it-IT" altLang="it-IT" sz="700" dirty="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7" name="Text Box 45"/>
            <p:cNvSpPr txBox="1">
              <a:spLocks noChangeArrowheads="1"/>
            </p:cNvSpPr>
            <p:nvPr userDrawn="1"/>
          </p:nvSpPr>
          <p:spPr bwMode="auto">
            <a:xfrm>
              <a:off x="3063875" y="6484854"/>
              <a:ext cx="1239838" cy="258638"/>
            </a:xfrm>
            <a:prstGeom prst="rect">
              <a:avLst/>
            </a:prstGeom>
            <a:noFill/>
            <a:ln>
              <a:noFill/>
            </a:ln>
            <a:effectLst/>
            <a:extLst/>
          </p:spPr>
          <p:txBody>
            <a:bodyPr wrap="none">
              <a:spAutoFit/>
            </a:bodyPr>
            <a:lstStyle>
              <a:lvl1pPr>
                <a:spcBef>
                  <a:spcPct val="50000"/>
                </a:spcBef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50000"/>
                </a:spcBef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50000"/>
                </a:spcBef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50000"/>
                </a:spcBef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50000"/>
                </a:spcBef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r">
                <a:lnSpc>
                  <a:spcPts val="1300"/>
                </a:lnSpc>
                <a:spcBef>
                  <a:spcPct val="0"/>
                </a:spcBef>
                <a:defRPr/>
              </a:pPr>
              <a:r>
                <a:rPr lang="de-DE" altLang="it-IT" sz="700" dirty="0">
                  <a:solidFill>
                    <a:srgbClr val="000000"/>
                  </a:solidFill>
                  <a:latin typeface="Arial" panose="020B0604020202020204" pitchFamily="34" charset="0"/>
                </a:rPr>
                <a:t>R9 - Informationstechnik</a:t>
              </a:r>
              <a:endParaRPr lang="de-DE" altLang="it-IT" sz="700" b="0" dirty="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8" name="Line 40"/>
            <p:cNvSpPr>
              <a:spLocks noChangeShapeType="1"/>
            </p:cNvSpPr>
            <p:nvPr userDrawn="1"/>
          </p:nvSpPr>
          <p:spPr bwMode="auto">
            <a:xfrm>
              <a:off x="4929188" y="6534043"/>
              <a:ext cx="3778250" cy="0"/>
            </a:xfrm>
            <a:prstGeom prst="line">
              <a:avLst/>
            </a:prstGeom>
            <a:noFill/>
            <a:ln w="508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pic>
          <p:nvPicPr>
            <p:cNvPr id="9" name="Picture 65" descr="LW_Adler_4C_16x20"/>
            <p:cNvPicPr>
              <a:picLocks noChangeAspect="1" noChangeArrowheads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89438" y="6310313"/>
              <a:ext cx="360362" cy="4492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0" name="Foliennummernplatzhalt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45F78C-F30C-4615-AC5D-97122147D197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26033120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platzhalter 17"/>
          <p:cNvSpPr>
            <a:spLocks noGrp="1"/>
          </p:cNvSpPr>
          <p:nvPr>
            <p:ph type="body" sz="quarter" idx="11"/>
          </p:nvPr>
        </p:nvSpPr>
        <p:spPr>
          <a:xfrm>
            <a:off x="755576" y="4192228"/>
            <a:ext cx="7560840" cy="692927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/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lang="de-DE" sz="1600" spc="10" dirty="0" smtClean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ctr">
              <a:lnSpc>
                <a:spcPct val="100000"/>
              </a:lnSpc>
              <a:buNone/>
              <a:defRPr lang="de-DE" sz="1600" dirty="0" smtClean="0">
                <a:solidFill>
                  <a:schemeClr val="bg2">
                    <a:lumMod val="50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914400" indent="0" algn="ctr">
              <a:lnSpc>
                <a:spcPct val="100000"/>
              </a:lnSpc>
              <a:buNone/>
              <a:defRPr lang="de-DE" sz="1600" dirty="0" smtClean="0">
                <a:solidFill>
                  <a:schemeClr val="bg2">
                    <a:lumMod val="50000"/>
                  </a:schemeClr>
                </a:solidFill>
                <a:latin typeface="+mj-lt"/>
                <a:ea typeface="+mn-ea"/>
                <a:cs typeface="+mn-cs"/>
              </a:defRPr>
            </a:lvl3pPr>
            <a:lvl4pPr marL="1371600" indent="0" algn="ctr">
              <a:lnSpc>
                <a:spcPct val="100000"/>
              </a:lnSpc>
              <a:buNone/>
              <a:defRPr lang="de-DE" sz="1600" dirty="0" smtClean="0">
                <a:solidFill>
                  <a:schemeClr val="bg2">
                    <a:lumMod val="50000"/>
                  </a:schemeClr>
                </a:solidFill>
                <a:latin typeface="+mj-lt"/>
                <a:ea typeface="+mn-ea"/>
                <a:cs typeface="+mn-cs"/>
              </a:defRPr>
            </a:lvl4pPr>
            <a:lvl5pPr marL="1828800" indent="0" algn="ctr">
              <a:lnSpc>
                <a:spcPct val="100000"/>
              </a:lnSpc>
              <a:buNone/>
              <a:defRPr lang="de-DE" sz="1600" dirty="0">
                <a:solidFill>
                  <a:schemeClr val="bg2">
                    <a:lumMod val="50000"/>
                  </a:schemeClr>
                </a:solidFill>
                <a:latin typeface="+mj-lt"/>
                <a:ea typeface="+mn-ea"/>
                <a:cs typeface="+mn-cs"/>
              </a:defRPr>
            </a:lvl5pPr>
          </a:lstStyle>
          <a:p>
            <a:pPr lvl="0"/>
            <a:r>
              <a:rPr lang="de-DE" dirty="0"/>
              <a:t>Textmasterformate durch Klicken bearbeiten</a:t>
            </a:r>
          </a:p>
        </p:txBody>
      </p:sp>
      <p:sp>
        <p:nvSpPr>
          <p:cNvPr id="23567" name="Rectangle 1039"/>
          <p:cNvSpPr>
            <a:spLocks noGrp="1" noChangeArrowheads="1"/>
          </p:cNvSpPr>
          <p:nvPr>
            <p:ph type="subTitle" idx="1"/>
          </p:nvPr>
        </p:nvSpPr>
        <p:spPr>
          <a:xfrm>
            <a:off x="755576" y="2699454"/>
            <a:ext cx="7560840" cy="1091163"/>
          </a:xfrm>
          <a:prstGeom prst="rect">
            <a:avLst/>
          </a:prstGeom>
          <a:ln w="9525">
            <a:noFill/>
            <a:prstDash val="solid"/>
          </a:ln>
          <a:extLst/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None/>
              <a:defRPr sz="3200" spc="1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de-DE" noProof="0" dirty="0"/>
              <a:t>Formatvorlage des Untertitelmasters durch Klicken bearbeiten</a:t>
            </a:r>
          </a:p>
        </p:txBody>
      </p:sp>
      <p:sp>
        <p:nvSpPr>
          <p:cNvPr id="13" name="Textplatzhalter 12"/>
          <p:cNvSpPr>
            <a:spLocks noGrp="1"/>
          </p:cNvSpPr>
          <p:nvPr>
            <p:ph type="body" sz="quarter" idx="10"/>
          </p:nvPr>
        </p:nvSpPr>
        <p:spPr>
          <a:xfrm>
            <a:off x="755576" y="4924681"/>
            <a:ext cx="7560840" cy="2880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pc="1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bg1"/>
                </a:solidFill>
                <a:latin typeface="+mj-lt"/>
              </a:defRPr>
            </a:lvl2pPr>
            <a:lvl3pPr marL="914400" indent="0" algn="ct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bg1"/>
                </a:solidFill>
                <a:latin typeface="+mj-lt"/>
              </a:defRPr>
            </a:lvl3pPr>
            <a:lvl4pPr marL="1371600" indent="0" algn="ct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bg1"/>
                </a:solidFill>
                <a:latin typeface="+mj-lt"/>
              </a:defRPr>
            </a:lvl4pPr>
            <a:lvl5pPr marL="1828800" indent="0" algn="ct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de-DE" dirty="0"/>
              <a:t>Textmasterformate durch Klicken bearbeiten</a:t>
            </a:r>
          </a:p>
        </p:txBody>
      </p:sp>
      <p:sp>
        <p:nvSpPr>
          <p:cNvPr id="7" name="Textplatzhalter 17"/>
          <p:cNvSpPr>
            <a:spLocks noGrp="1"/>
          </p:cNvSpPr>
          <p:nvPr>
            <p:ph type="body" sz="quarter" idx="12"/>
          </p:nvPr>
        </p:nvSpPr>
        <p:spPr>
          <a:xfrm>
            <a:off x="755576" y="2403466"/>
            <a:ext cx="7560840" cy="281676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lang="de-DE" sz="1600" spc="10" baseline="0" dirty="0" smtClean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ctr">
              <a:lnSpc>
                <a:spcPct val="100000"/>
              </a:lnSpc>
              <a:buNone/>
              <a:defRPr lang="de-DE" sz="1600" dirty="0" smtClean="0">
                <a:solidFill>
                  <a:schemeClr val="bg2">
                    <a:lumMod val="50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914400" indent="0" algn="ctr">
              <a:lnSpc>
                <a:spcPct val="100000"/>
              </a:lnSpc>
              <a:buNone/>
              <a:defRPr lang="de-DE" sz="1600" dirty="0" smtClean="0">
                <a:solidFill>
                  <a:schemeClr val="bg2">
                    <a:lumMod val="50000"/>
                  </a:schemeClr>
                </a:solidFill>
                <a:latin typeface="+mj-lt"/>
                <a:ea typeface="+mn-ea"/>
                <a:cs typeface="+mn-cs"/>
              </a:defRPr>
            </a:lvl3pPr>
            <a:lvl4pPr marL="1371600" indent="0" algn="ctr">
              <a:lnSpc>
                <a:spcPct val="100000"/>
              </a:lnSpc>
              <a:buNone/>
              <a:defRPr lang="de-DE" sz="1600" dirty="0" smtClean="0">
                <a:solidFill>
                  <a:schemeClr val="bg2">
                    <a:lumMod val="50000"/>
                  </a:schemeClr>
                </a:solidFill>
                <a:latin typeface="+mj-lt"/>
                <a:ea typeface="+mn-ea"/>
                <a:cs typeface="+mn-cs"/>
              </a:defRPr>
            </a:lvl4pPr>
            <a:lvl5pPr marL="1828800" indent="0" algn="ctr">
              <a:lnSpc>
                <a:spcPct val="100000"/>
              </a:lnSpc>
              <a:buNone/>
              <a:defRPr lang="de-DE" sz="1600" dirty="0">
                <a:solidFill>
                  <a:schemeClr val="bg2">
                    <a:lumMod val="50000"/>
                  </a:schemeClr>
                </a:solidFill>
                <a:latin typeface="+mj-lt"/>
                <a:ea typeface="+mn-ea"/>
                <a:cs typeface="+mn-cs"/>
              </a:defRPr>
            </a:lvl5pPr>
          </a:lstStyle>
          <a:p>
            <a:pPr lvl="0"/>
            <a:r>
              <a:rPr lang="de-DE" dirty="0"/>
              <a:t>Textmasterformate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37723171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Blan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60339" y="260648"/>
            <a:ext cx="8823324" cy="694683"/>
          </a:xfrm>
        </p:spPr>
        <p:txBody>
          <a:bodyPr/>
          <a:lstStyle>
            <a:lvl1pPr>
              <a:defRPr>
                <a:solidFill>
                  <a:srgbClr val="0693C9"/>
                </a:solidFill>
              </a:defRPr>
            </a:lvl1pPr>
          </a:lstStyle>
          <a:p>
            <a:r>
              <a:rPr lang="de-DE" dirty="0"/>
              <a:t>Titelmasterformat durch Klicken bearbeiten</a:t>
            </a:r>
          </a:p>
        </p:txBody>
      </p:sp>
      <p:sp>
        <p:nvSpPr>
          <p:cNvPr id="3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2921C0C3-CFB8-4E63-A9C7-C0D8E6DD7E88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35104566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en-US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fld id="{7E016492-325C-416A-B9BF-D0C1AD49A99D}" type="datetimeFigureOut">
              <a:rPr lang="en-US"/>
              <a:pPr>
                <a:defRPr/>
              </a:pPr>
              <a:t>10/4/2017</a:t>
            </a:fld>
            <a:endParaRPr lang="en-US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96AE3F89-3B7F-45C6-B052-8FE989EC1406}" type="slidenum">
              <a:rPr lang="en-US" altLang="it-IT"/>
              <a:pPr>
                <a:defRPr/>
              </a:pPr>
              <a:t>‹Nr.›</a:t>
            </a:fld>
            <a:endParaRPr lang="en-US" altLang="it-IT"/>
          </a:p>
        </p:txBody>
      </p:sp>
    </p:spTree>
    <p:extLst>
      <p:ext uri="{BB962C8B-B14F-4D97-AF65-F5344CB8AC3E}">
        <p14:creationId xmlns:p14="http://schemas.microsoft.com/office/powerpoint/2010/main" val="11842320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65A1F9-7FC9-492F-B9B4-57EFC597A888}" type="datetimeFigureOut">
              <a:rPr lang="de-DE"/>
              <a:pPr>
                <a:defRPr/>
              </a:pPr>
              <a:t>04.10.2017</a:t>
            </a:fld>
            <a:endParaRPr lang="de-DE"/>
          </a:p>
        </p:txBody>
      </p:sp>
      <p:sp>
        <p:nvSpPr>
          <p:cNvPr id="6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927474-340D-4998-9E8F-AB7C8C79E46B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17537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10" name="Line 39"/>
          <p:cNvSpPr>
            <a:spLocks noChangeShapeType="1"/>
          </p:cNvSpPr>
          <p:nvPr userDrawn="1"/>
        </p:nvSpPr>
        <p:spPr bwMode="auto">
          <a:xfrm>
            <a:off x="431800" y="6534150"/>
            <a:ext cx="3778250" cy="0"/>
          </a:xfrm>
          <a:prstGeom prst="line">
            <a:avLst/>
          </a:prstGeom>
          <a:noFill/>
          <a:ln w="508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1" name="Rectangle 42"/>
          <p:cNvSpPr>
            <a:spLocks noChangeArrowheads="1"/>
          </p:cNvSpPr>
          <p:nvPr userDrawn="1"/>
        </p:nvSpPr>
        <p:spPr bwMode="auto">
          <a:xfrm>
            <a:off x="2065338" y="6326188"/>
            <a:ext cx="2236787" cy="214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 eaLnBrk="1" fontAlgn="auto" hangingPunct="1"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r>
              <a:rPr lang="de-DE" altLang="de-DE" sz="800">
                <a:latin typeface="Arial" charset="0"/>
                <a:cs typeface="+mn-cs"/>
              </a:rPr>
              <a:t>AUTONOME PROVINZ BOZEN - SÜDTIROL</a:t>
            </a:r>
          </a:p>
        </p:txBody>
      </p:sp>
      <p:sp>
        <p:nvSpPr>
          <p:cNvPr id="12" name="Rectangle 43"/>
          <p:cNvSpPr>
            <a:spLocks noChangeArrowheads="1"/>
          </p:cNvSpPr>
          <p:nvPr userDrawn="1"/>
        </p:nvSpPr>
        <p:spPr bwMode="auto">
          <a:xfrm>
            <a:off x="4832350" y="6326188"/>
            <a:ext cx="2709863" cy="214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fontAlgn="auto" hangingPunct="1"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r>
              <a:rPr lang="it-IT" altLang="de-DE" sz="800">
                <a:latin typeface="Arial" charset="0"/>
                <a:cs typeface="+mn-cs"/>
              </a:rPr>
              <a:t>PROVINCIA AUTONOMA DI BOLZANO - ALTO ADIGE</a:t>
            </a:r>
          </a:p>
        </p:txBody>
      </p:sp>
      <p:sp>
        <p:nvSpPr>
          <p:cNvPr id="13" name="Text Box 44"/>
          <p:cNvSpPr txBox="1">
            <a:spLocks noChangeArrowheads="1"/>
          </p:cNvSpPr>
          <p:nvPr userDrawn="1"/>
        </p:nvSpPr>
        <p:spPr bwMode="auto">
          <a:xfrm>
            <a:off x="4832350" y="6484938"/>
            <a:ext cx="1290638" cy="238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fontAlgn="auto" hangingPunct="1">
              <a:lnSpc>
                <a:spcPts val="1300"/>
              </a:lnSpc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r>
              <a:rPr lang="it-IT" altLang="de-DE" sz="700" b="1">
                <a:latin typeface="Arial" charset="0"/>
                <a:cs typeface="+mn-cs"/>
              </a:rPr>
              <a:t>Assessora Waltraud Deeg</a:t>
            </a:r>
          </a:p>
        </p:txBody>
      </p:sp>
      <p:sp>
        <p:nvSpPr>
          <p:cNvPr id="14" name="Text Box 45"/>
          <p:cNvSpPr txBox="1">
            <a:spLocks noChangeArrowheads="1"/>
          </p:cNvSpPr>
          <p:nvPr userDrawn="1"/>
        </p:nvSpPr>
        <p:spPr bwMode="auto">
          <a:xfrm>
            <a:off x="2957513" y="6484938"/>
            <a:ext cx="1346200" cy="238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 eaLnBrk="1" fontAlgn="auto" hangingPunct="1">
              <a:lnSpc>
                <a:spcPts val="1300"/>
              </a:lnSpc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r>
              <a:rPr lang="de-DE" altLang="de-DE" sz="700" b="1" dirty="0">
                <a:latin typeface="Arial" charset="0"/>
                <a:cs typeface="+mn-cs"/>
              </a:rPr>
              <a:t>Landesrätin Waltraud Deeg</a:t>
            </a:r>
            <a:endParaRPr lang="de-DE" altLang="de-DE" sz="700" dirty="0">
              <a:latin typeface="Arial" charset="0"/>
              <a:cs typeface="+mn-cs"/>
            </a:endParaRPr>
          </a:p>
        </p:txBody>
      </p:sp>
      <p:sp>
        <p:nvSpPr>
          <p:cNvPr id="15" name="Line 40"/>
          <p:cNvSpPr>
            <a:spLocks noChangeShapeType="1"/>
          </p:cNvSpPr>
          <p:nvPr userDrawn="1"/>
        </p:nvSpPr>
        <p:spPr bwMode="auto">
          <a:xfrm>
            <a:off x="4929188" y="6534150"/>
            <a:ext cx="3778250" cy="0"/>
          </a:xfrm>
          <a:prstGeom prst="line">
            <a:avLst/>
          </a:prstGeom>
          <a:noFill/>
          <a:ln w="508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pic>
        <p:nvPicPr>
          <p:cNvPr id="16" name="Picture 65" descr="LW_Adler_4C_16x20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9438" y="6310313"/>
            <a:ext cx="360362" cy="449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Titel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52128"/>
          </a:xfrm>
          <a:solidFill>
            <a:srgbClr val="C20D20"/>
          </a:solidFill>
        </p:spPr>
        <p:txBody>
          <a:bodyPr lIns="360000">
            <a:noAutofit/>
          </a:bodyPr>
          <a:lstStyle>
            <a:lvl1pPr algn="ctr">
              <a:defRPr sz="4000" b="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Titelmasterformat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36189427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7784DF-A473-4CB3-9315-EE29EA831EC9}" type="datetimeFigureOut">
              <a:rPr lang="de-DE"/>
              <a:pPr>
                <a:defRPr/>
              </a:pPr>
              <a:t>04.10.2017</a:t>
            </a:fld>
            <a:endParaRPr lang="de-DE"/>
          </a:p>
        </p:txBody>
      </p:sp>
      <p:sp>
        <p:nvSpPr>
          <p:cNvPr id="4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2186B0-BA03-46EB-B061-F8AC4B24374B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22559115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91DF60-B7DF-4DE1-959B-E8B66B7C08EA}" type="datetimeFigureOut">
              <a:rPr lang="de-DE"/>
              <a:pPr>
                <a:defRPr/>
              </a:pPr>
              <a:t>04.10.2017</a:t>
            </a:fld>
            <a:endParaRPr lang="de-DE"/>
          </a:p>
        </p:txBody>
      </p:sp>
      <p:sp>
        <p:nvSpPr>
          <p:cNvPr id="3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4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BD0F86-2117-48D3-91BA-0DFDC71BA4B5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23427548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AB3C42-EC94-4A37-9A85-FCD6C791C343}" type="datetimeFigureOut">
              <a:rPr lang="de-DE"/>
              <a:pPr>
                <a:defRPr/>
              </a:pPr>
              <a:t>04.10.2017</a:t>
            </a:fld>
            <a:endParaRPr lang="de-DE"/>
          </a:p>
        </p:txBody>
      </p:sp>
      <p:sp>
        <p:nvSpPr>
          <p:cNvPr id="6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064AC1-DA79-44AE-9075-F17DE60C5275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23710920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ABA44E-D6C9-4704-8450-D6A4BA12A995}" type="datetimeFigureOut">
              <a:rPr lang="de-DE"/>
              <a:pPr>
                <a:defRPr/>
              </a:pPr>
              <a:t>04.10.2017</a:t>
            </a:fld>
            <a:endParaRPr lang="de-DE"/>
          </a:p>
        </p:txBody>
      </p:sp>
      <p:sp>
        <p:nvSpPr>
          <p:cNvPr id="6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3D4C7A-269B-4AE7-BBD9-DA0F6F3738C6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0551249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theme" Target="../theme/theme3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elplatzhalt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/>
              <a:t>Titelmasterformat durch Klicken bearbeiten</a:t>
            </a:r>
          </a:p>
        </p:txBody>
      </p:sp>
      <p:sp>
        <p:nvSpPr>
          <p:cNvPr id="1027" name="Textplatzhalt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/>
              <a:t>Textmasterformat bearbeiten</a:t>
            </a:r>
          </a:p>
          <a:p>
            <a:pPr lvl="1"/>
            <a:r>
              <a:rPr lang="de-DE" altLang="de-DE"/>
              <a:t>Zweite Ebene</a:t>
            </a:r>
          </a:p>
          <a:p>
            <a:pPr lvl="2"/>
            <a:r>
              <a:rPr lang="de-DE" altLang="de-DE"/>
              <a:t>Dritte Ebene</a:t>
            </a:r>
          </a:p>
          <a:p>
            <a:pPr lvl="3"/>
            <a:r>
              <a:rPr lang="de-DE" altLang="de-DE"/>
              <a:t>Vierte Ebene</a:t>
            </a:r>
          </a:p>
          <a:p>
            <a:pPr lvl="4"/>
            <a:r>
              <a:rPr lang="de-DE" alt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FBA1B9D8-5422-4637-85CA-6088871D8753}" type="datetimeFigureOut">
              <a:rPr lang="de-DE"/>
              <a:pPr>
                <a:defRPr/>
              </a:pPr>
              <a:t>04.10.2017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8D3B1947-AB31-448A-A54E-2438D7AD9624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07" r:id="rId1"/>
    <p:sldLayoutId id="2147483908" r:id="rId2"/>
    <p:sldLayoutId id="2147483909" r:id="rId3"/>
    <p:sldLayoutId id="2147483910" r:id="rId4"/>
    <p:sldLayoutId id="2147483911" r:id="rId5"/>
    <p:sldLayoutId id="2147483912" r:id="rId6"/>
    <p:sldLayoutId id="2147483913" r:id="rId7"/>
    <p:sldLayoutId id="2147483914" r:id="rId8"/>
    <p:sldLayoutId id="2147483915" r:id="rId9"/>
    <p:sldLayoutId id="2147483916" r:id="rId10"/>
    <p:sldLayoutId id="2147483917" r:id="rId11"/>
    <p:sldLayoutId id="2147483927" r:id="rId12"/>
    <p:sldLayoutId id="2147483928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elplatzhalter 4"/>
          <p:cNvSpPr>
            <a:spLocks noGrp="1"/>
          </p:cNvSpPr>
          <p:nvPr>
            <p:ph type="title"/>
          </p:nvPr>
        </p:nvSpPr>
        <p:spPr bwMode="auto">
          <a:xfrm>
            <a:off x="173038" y="217488"/>
            <a:ext cx="7278687" cy="769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/>
              <a:t>Folientitel</a:t>
            </a:r>
          </a:p>
        </p:txBody>
      </p:sp>
      <p:sp>
        <p:nvSpPr>
          <p:cNvPr id="11" name="Foliennummernplatzhalter 3"/>
          <p:cNvSpPr>
            <a:spLocks noGrp="1"/>
          </p:cNvSpPr>
          <p:nvPr>
            <p:ph type="sldNum" sz="quarter" idx="4"/>
          </p:nvPr>
        </p:nvSpPr>
        <p:spPr>
          <a:xfrm>
            <a:off x="8532813" y="6529388"/>
            <a:ext cx="342900" cy="179387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800">
                <a:solidFill>
                  <a:srgbClr val="000000"/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831B9EA1-3D39-4F7F-9B14-4DC83E648F0B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  <p:sp>
        <p:nvSpPr>
          <p:cNvPr id="2052" name="Textplatzhalter 1"/>
          <p:cNvSpPr>
            <a:spLocks noGrp="1"/>
          </p:cNvSpPr>
          <p:nvPr>
            <p:ph type="body" idx="1"/>
          </p:nvPr>
        </p:nvSpPr>
        <p:spPr bwMode="auto">
          <a:xfrm>
            <a:off x="160338" y="1052513"/>
            <a:ext cx="8823325" cy="5113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/>
              <a:t>Mastertextformat bearbeiten</a:t>
            </a:r>
          </a:p>
          <a:p>
            <a:pPr lvl="1"/>
            <a:r>
              <a:rPr lang="de-DE" altLang="de-DE"/>
              <a:t>Zweite Ebene</a:t>
            </a:r>
          </a:p>
          <a:p>
            <a:pPr lvl="2"/>
            <a:r>
              <a:rPr lang="de-DE" altLang="de-DE"/>
              <a:t>Dritte Ebene </a:t>
            </a:r>
          </a:p>
          <a:p>
            <a:pPr lvl="3"/>
            <a:r>
              <a:rPr lang="de-DE" altLang="de-DE"/>
              <a:t>Vierte Ebene</a:t>
            </a:r>
          </a:p>
          <a:p>
            <a:pPr lvl="4"/>
            <a:r>
              <a:rPr lang="de-DE" altLang="de-DE"/>
              <a:t>Fünfte Ebene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29" r:id="rId1"/>
    <p:sldLayoutId id="2147483930" r:id="rId2"/>
    <p:sldLayoutId id="2147483931" r:id="rId3"/>
    <p:sldLayoutId id="2147483932" r:id="rId4"/>
    <p:sldLayoutId id="2147483933" r:id="rId5"/>
    <p:sldLayoutId id="2147483934" r:id="rId6"/>
    <p:sldLayoutId id="2147483935" r:id="rId7"/>
    <p:sldLayoutId id="2147483936" r:id="rId8"/>
    <p:sldLayoutId id="2147483937" r:id="rId9"/>
    <p:sldLayoutId id="2147483938" r:id="rId10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>
          <a:solidFill>
            <a:srgbClr val="C00000"/>
          </a:solidFill>
          <a:latin typeface="Arial" panose="020B0604020202020204" pitchFamily="34" charset="0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>
          <a:solidFill>
            <a:srgbClr val="C00000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>
          <a:solidFill>
            <a:srgbClr val="C00000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>
          <a:solidFill>
            <a:srgbClr val="C00000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>
          <a:solidFill>
            <a:srgbClr val="C00000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200">
          <a:solidFill>
            <a:schemeClr val="bg1"/>
          </a:solidFill>
          <a:latin typeface="DINOT-Medium" pitchFamily="50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200">
          <a:solidFill>
            <a:schemeClr val="bg1"/>
          </a:solidFill>
          <a:latin typeface="DINOT-Medium" pitchFamily="50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200">
          <a:solidFill>
            <a:schemeClr val="bg1"/>
          </a:solidFill>
          <a:latin typeface="DINOT-Medium" pitchFamily="50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200">
          <a:solidFill>
            <a:schemeClr val="bg1"/>
          </a:solidFill>
          <a:latin typeface="DINOT-Medium" pitchFamily="50" charset="0"/>
        </a:defRPr>
      </a:lvl9pPr>
    </p:titleStyle>
    <p:bodyStyle>
      <a:lvl1pPr marL="263525" indent="-255588" algn="l" rtl="0" eaLnBrk="0" fontAlgn="base" hangingPunct="0">
        <a:spcBef>
          <a:spcPct val="0"/>
        </a:spcBef>
        <a:spcAft>
          <a:spcPts val="700"/>
        </a:spcAft>
        <a:buFont typeface="Wingdings" panose="05000000000000000000" pitchFamily="2" charset="2"/>
        <a:buChar char="§"/>
        <a:defRPr sz="16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1pPr>
      <a:lvl2pPr marL="538163" indent="-274638" algn="l" rtl="0" eaLnBrk="0" fontAlgn="base" hangingPunct="0">
        <a:spcBef>
          <a:spcPct val="0"/>
        </a:spcBef>
        <a:spcAft>
          <a:spcPts val="700"/>
        </a:spcAft>
        <a:buFont typeface="Symbol" panose="05050102010706020507" pitchFamily="18" charset="2"/>
        <a:buChar char="-"/>
        <a:defRPr sz="1400">
          <a:solidFill>
            <a:schemeClr val="tx1"/>
          </a:solidFill>
          <a:latin typeface="Arial" panose="020B0604020202020204" pitchFamily="34" charset="0"/>
        </a:defRPr>
      </a:lvl2pPr>
      <a:lvl3pPr marL="801688" indent="-192088" algn="l" rtl="0" eaLnBrk="0" fontAlgn="base" hangingPunct="0">
        <a:spcBef>
          <a:spcPct val="0"/>
        </a:spcBef>
        <a:spcAft>
          <a:spcPts val="700"/>
        </a:spcAft>
        <a:buFont typeface="Arial" panose="020B0604020202020204" pitchFamily="34" charset="0"/>
        <a:buChar char="•"/>
        <a:defRPr sz="1400">
          <a:solidFill>
            <a:schemeClr val="tx1"/>
          </a:solidFill>
          <a:latin typeface="Arial" panose="020B0604020202020204" pitchFamily="34" charset="0"/>
        </a:defRPr>
      </a:lvl3pPr>
      <a:lvl4pPr marL="1074738" indent="-171450" algn="l" defTabSz="1166813" rtl="0" eaLnBrk="0" fontAlgn="base" hangingPunct="0">
        <a:spcBef>
          <a:spcPct val="0"/>
        </a:spcBef>
        <a:spcAft>
          <a:spcPts val="700"/>
        </a:spcAft>
        <a:buFont typeface="Courier New" panose="02070309020205020404" pitchFamily="49" charset="0"/>
        <a:buChar char="o"/>
        <a:defRPr sz="1200">
          <a:solidFill>
            <a:schemeClr val="tx1"/>
          </a:solidFill>
          <a:latin typeface="Arial" panose="020B0604020202020204" pitchFamily="34" charset="0"/>
        </a:defRPr>
      </a:lvl4pPr>
      <a:lvl5pPr marL="1349375" indent="-182563" algn="l" rtl="0" eaLnBrk="0" fontAlgn="base" hangingPunct="0">
        <a:spcBef>
          <a:spcPct val="0"/>
        </a:spcBef>
        <a:spcAft>
          <a:spcPts val="700"/>
        </a:spcAft>
        <a:buFont typeface="Lucida Grande"/>
        <a:buChar char="»"/>
        <a:defRPr sz="1200">
          <a:solidFill>
            <a:schemeClr val="tx1"/>
          </a:solidFill>
          <a:latin typeface="Arial" panose="020B0604020202020204" pitchFamily="34" charset="0"/>
        </a:defRPr>
      </a:lvl5pPr>
      <a:lvl6pPr marL="825500" indent="-196850" algn="l" rtl="0" eaLnBrk="1" fontAlgn="base" hangingPunct="1">
        <a:lnSpc>
          <a:spcPct val="120000"/>
        </a:lnSpc>
        <a:spcBef>
          <a:spcPts val="300"/>
        </a:spcBef>
        <a:spcAft>
          <a:spcPts val="0"/>
        </a:spcAft>
        <a:buFont typeface="Arial"/>
        <a:buChar char="•"/>
        <a:defRPr sz="1400">
          <a:solidFill>
            <a:schemeClr val="tx1"/>
          </a:solidFill>
          <a:latin typeface="+mn-lt"/>
        </a:defRPr>
      </a:lvl6pPr>
      <a:lvl7pPr marL="990600" indent="-171450" algn="l" defTabSz="989013" rtl="0" eaLnBrk="1" fontAlgn="base" hangingPunct="1">
        <a:lnSpc>
          <a:spcPct val="120000"/>
        </a:lnSpc>
        <a:spcBef>
          <a:spcPts val="300"/>
        </a:spcBef>
        <a:spcAft>
          <a:spcPts val="0"/>
        </a:spcAft>
        <a:buFont typeface="Courier New"/>
        <a:buChar char="o"/>
        <a:defRPr sz="1200">
          <a:solidFill>
            <a:schemeClr val="tx1"/>
          </a:solidFill>
          <a:latin typeface="+mn-lt"/>
        </a:defRPr>
      </a:lvl7pPr>
      <a:lvl8pPr marL="1169988" indent="-171450" algn="l" defTabSz="898525" rtl="0" eaLnBrk="1" fontAlgn="base" hangingPunct="1">
        <a:lnSpc>
          <a:spcPct val="120000"/>
        </a:lnSpc>
        <a:spcBef>
          <a:spcPts val="300"/>
        </a:spcBef>
        <a:spcAft>
          <a:spcPts val="0"/>
        </a:spcAft>
        <a:buFont typeface="Lucida Grande"/>
        <a:buChar char="»"/>
        <a:defRPr sz="12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lnSpc>
          <a:spcPct val="110000"/>
        </a:lnSpc>
        <a:spcBef>
          <a:spcPts val="600"/>
        </a:spcBef>
        <a:spcAft>
          <a:spcPts val="600"/>
        </a:spcAft>
        <a:buChar char="»"/>
        <a:defRPr sz="12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elplatzhalter 4"/>
          <p:cNvSpPr>
            <a:spLocks noGrp="1"/>
          </p:cNvSpPr>
          <p:nvPr>
            <p:ph type="title"/>
          </p:nvPr>
        </p:nvSpPr>
        <p:spPr bwMode="auto">
          <a:xfrm>
            <a:off x="173038" y="217488"/>
            <a:ext cx="7278687" cy="769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/>
              <a:t>Folientitel</a:t>
            </a:r>
          </a:p>
        </p:txBody>
      </p:sp>
      <p:sp>
        <p:nvSpPr>
          <p:cNvPr id="11" name="Foliennummernplatzhalter 3"/>
          <p:cNvSpPr>
            <a:spLocks noGrp="1"/>
          </p:cNvSpPr>
          <p:nvPr>
            <p:ph type="sldNum" sz="quarter" idx="4"/>
          </p:nvPr>
        </p:nvSpPr>
        <p:spPr>
          <a:xfrm>
            <a:off x="8532813" y="6529388"/>
            <a:ext cx="342900" cy="179387"/>
          </a:xfrm>
          <a:prstGeom prst="rect">
            <a:avLst/>
          </a:prstGeom>
        </p:spPr>
        <p:txBody>
          <a:bodyPr lIns="0" tIns="0" rIns="0" bIns="0"/>
          <a:lstStyle>
            <a:lvl1pPr algn="r" eaLnBrk="1" hangingPunct="1">
              <a:defRPr sz="800">
                <a:solidFill>
                  <a:prstClr val="black"/>
                </a:solidFill>
                <a:latin typeface="Arial" panose="020B0604020202020204" pitchFamily="34" charset="0"/>
                <a:cs typeface="+mn-cs"/>
              </a:defRPr>
            </a:lvl1pPr>
          </a:lstStyle>
          <a:p>
            <a:pPr>
              <a:defRPr/>
            </a:pPr>
            <a:fld id="{904C3D96-A548-4F81-8FAA-EC448EB3A0C1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  <p:sp>
        <p:nvSpPr>
          <p:cNvPr id="3076" name="Textplatzhalter 1"/>
          <p:cNvSpPr>
            <a:spLocks noGrp="1"/>
          </p:cNvSpPr>
          <p:nvPr>
            <p:ph type="body" idx="1"/>
          </p:nvPr>
        </p:nvSpPr>
        <p:spPr bwMode="auto">
          <a:xfrm>
            <a:off x="160338" y="1052513"/>
            <a:ext cx="8823325" cy="5113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/>
              <a:t>Mastertextformat bearbeiten</a:t>
            </a:r>
          </a:p>
          <a:p>
            <a:pPr lvl="1"/>
            <a:r>
              <a:rPr lang="de-DE" altLang="de-DE"/>
              <a:t>Zweite Ebene</a:t>
            </a:r>
          </a:p>
          <a:p>
            <a:pPr lvl="2"/>
            <a:r>
              <a:rPr lang="de-DE" altLang="de-DE"/>
              <a:t>Dritte Ebene </a:t>
            </a:r>
          </a:p>
          <a:p>
            <a:pPr lvl="3"/>
            <a:r>
              <a:rPr lang="de-DE" altLang="de-DE"/>
              <a:t>Vierte Ebene</a:t>
            </a:r>
          </a:p>
          <a:p>
            <a:pPr lvl="4"/>
            <a:r>
              <a:rPr lang="de-DE" altLang="de-DE"/>
              <a:t>Fünfte Ebene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39" r:id="rId1"/>
    <p:sldLayoutId id="2147483940" r:id="rId2"/>
    <p:sldLayoutId id="2147483941" r:id="rId3"/>
    <p:sldLayoutId id="2147483942" r:id="rId4"/>
    <p:sldLayoutId id="2147483943" r:id="rId5"/>
    <p:sldLayoutId id="2147483944" r:id="rId6"/>
    <p:sldLayoutId id="2147483945" r:id="rId7"/>
    <p:sldLayoutId id="2147483946" r:id="rId8"/>
    <p:sldLayoutId id="2147483947" r:id="rId9"/>
    <p:sldLayoutId id="2147483948" r:id="rId10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>
          <a:solidFill>
            <a:srgbClr val="C00000"/>
          </a:solidFill>
          <a:latin typeface="Arial" panose="020B0604020202020204" pitchFamily="34" charset="0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>
          <a:solidFill>
            <a:srgbClr val="C00000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>
          <a:solidFill>
            <a:srgbClr val="C00000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>
          <a:solidFill>
            <a:srgbClr val="C00000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>
          <a:solidFill>
            <a:srgbClr val="C00000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200">
          <a:solidFill>
            <a:schemeClr val="bg1"/>
          </a:solidFill>
          <a:latin typeface="DINOT-Medium" pitchFamily="50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200">
          <a:solidFill>
            <a:schemeClr val="bg1"/>
          </a:solidFill>
          <a:latin typeface="DINOT-Medium" pitchFamily="50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200">
          <a:solidFill>
            <a:schemeClr val="bg1"/>
          </a:solidFill>
          <a:latin typeface="DINOT-Medium" pitchFamily="50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200">
          <a:solidFill>
            <a:schemeClr val="bg1"/>
          </a:solidFill>
          <a:latin typeface="DINOT-Medium" pitchFamily="50" charset="0"/>
        </a:defRPr>
      </a:lvl9pPr>
    </p:titleStyle>
    <p:bodyStyle>
      <a:lvl1pPr marL="263525" indent="-255588" algn="l" rtl="0" eaLnBrk="0" fontAlgn="base" hangingPunct="0">
        <a:spcBef>
          <a:spcPct val="0"/>
        </a:spcBef>
        <a:spcAft>
          <a:spcPts val="700"/>
        </a:spcAft>
        <a:buFont typeface="Wingdings" panose="05000000000000000000" pitchFamily="2" charset="2"/>
        <a:buChar char="§"/>
        <a:defRPr sz="16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1pPr>
      <a:lvl2pPr marL="538163" indent="-274638" algn="l" rtl="0" eaLnBrk="0" fontAlgn="base" hangingPunct="0">
        <a:spcBef>
          <a:spcPct val="0"/>
        </a:spcBef>
        <a:spcAft>
          <a:spcPts val="700"/>
        </a:spcAft>
        <a:buFont typeface="Symbol" panose="05050102010706020507" pitchFamily="18" charset="2"/>
        <a:buChar char="-"/>
        <a:defRPr sz="1400">
          <a:solidFill>
            <a:schemeClr val="tx1"/>
          </a:solidFill>
          <a:latin typeface="Arial" panose="020B0604020202020204" pitchFamily="34" charset="0"/>
        </a:defRPr>
      </a:lvl2pPr>
      <a:lvl3pPr marL="801688" indent="-192088" algn="l" rtl="0" eaLnBrk="0" fontAlgn="base" hangingPunct="0">
        <a:spcBef>
          <a:spcPct val="0"/>
        </a:spcBef>
        <a:spcAft>
          <a:spcPts val="700"/>
        </a:spcAft>
        <a:buFont typeface="Arial" panose="020B0604020202020204" pitchFamily="34" charset="0"/>
        <a:buChar char="•"/>
        <a:defRPr sz="1400">
          <a:solidFill>
            <a:schemeClr val="tx1"/>
          </a:solidFill>
          <a:latin typeface="Arial" panose="020B0604020202020204" pitchFamily="34" charset="0"/>
        </a:defRPr>
      </a:lvl3pPr>
      <a:lvl4pPr marL="1074738" indent="-171450" algn="l" defTabSz="1166813" rtl="0" eaLnBrk="0" fontAlgn="base" hangingPunct="0">
        <a:spcBef>
          <a:spcPct val="0"/>
        </a:spcBef>
        <a:spcAft>
          <a:spcPts val="700"/>
        </a:spcAft>
        <a:buFont typeface="Courier New" panose="02070309020205020404" pitchFamily="49" charset="0"/>
        <a:buChar char="o"/>
        <a:defRPr sz="1200">
          <a:solidFill>
            <a:schemeClr val="tx1"/>
          </a:solidFill>
          <a:latin typeface="Arial" panose="020B0604020202020204" pitchFamily="34" charset="0"/>
        </a:defRPr>
      </a:lvl4pPr>
      <a:lvl5pPr marL="1349375" indent="-182563" algn="l" rtl="0" eaLnBrk="0" fontAlgn="base" hangingPunct="0">
        <a:spcBef>
          <a:spcPct val="0"/>
        </a:spcBef>
        <a:spcAft>
          <a:spcPts val="700"/>
        </a:spcAft>
        <a:buFont typeface="Lucida Grande"/>
        <a:buChar char="»"/>
        <a:defRPr sz="1200">
          <a:solidFill>
            <a:schemeClr val="tx1"/>
          </a:solidFill>
          <a:latin typeface="Arial" panose="020B0604020202020204" pitchFamily="34" charset="0"/>
        </a:defRPr>
      </a:lvl5pPr>
      <a:lvl6pPr marL="825500" indent="-196850" algn="l" rtl="0" eaLnBrk="1" fontAlgn="base" hangingPunct="1">
        <a:lnSpc>
          <a:spcPct val="120000"/>
        </a:lnSpc>
        <a:spcBef>
          <a:spcPts val="300"/>
        </a:spcBef>
        <a:spcAft>
          <a:spcPts val="0"/>
        </a:spcAft>
        <a:buFont typeface="Arial"/>
        <a:buChar char="•"/>
        <a:defRPr sz="1400">
          <a:solidFill>
            <a:schemeClr val="tx1"/>
          </a:solidFill>
          <a:latin typeface="+mn-lt"/>
        </a:defRPr>
      </a:lvl6pPr>
      <a:lvl7pPr marL="990600" indent="-171450" algn="l" defTabSz="989013" rtl="0" eaLnBrk="1" fontAlgn="base" hangingPunct="1">
        <a:lnSpc>
          <a:spcPct val="120000"/>
        </a:lnSpc>
        <a:spcBef>
          <a:spcPts val="300"/>
        </a:spcBef>
        <a:spcAft>
          <a:spcPts val="0"/>
        </a:spcAft>
        <a:buFont typeface="Courier New"/>
        <a:buChar char="o"/>
        <a:defRPr sz="1200">
          <a:solidFill>
            <a:schemeClr val="tx1"/>
          </a:solidFill>
          <a:latin typeface="+mn-lt"/>
        </a:defRPr>
      </a:lvl7pPr>
      <a:lvl8pPr marL="1169988" indent="-171450" algn="l" defTabSz="898525" rtl="0" eaLnBrk="1" fontAlgn="base" hangingPunct="1">
        <a:lnSpc>
          <a:spcPct val="120000"/>
        </a:lnSpc>
        <a:spcBef>
          <a:spcPts val="300"/>
        </a:spcBef>
        <a:spcAft>
          <a:spcPts val="0"/>
        </a:spcAft>
        <a:buFont typeface="Lucida Grande"/>
        <a:buChar char="»"/>
        <a:defRPr sz="12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lnSpc>
          <a:spcPct val="110000"/>
        </a:lnSpc>
        <a:spcBef>
          <a:spcPts val="600"/>
        </a:spcBef>
        <a:spcAft>
          <a:spcPts val="600"/>
        </a:spcAft>
        <a:buChar char="»"/>
        <a:defRPr sz="12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2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2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2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Relationship Id="rId5" Type="http://schemas.openxmlformats.org/officeDocument/2006/relationships/hyperlink" Target="https://my.civis.bz.it/" TargetMode="External"/><Relationship Id="rId4" Type="http://schemas.openxmlformats.org/officeDocument/2006/relationships/image" Target="../media/image2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12.png"/><Relationship Id="rId7" Type="http://schemas.openxmlformats.org/officeDocument/2006/relationships/image" Target="../media/image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jpeg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16.jpeg"/><Relationship Id="rId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jpeg"/><Relationship Id="rId4" Type="http://schemas.openxmlformats.org/officeDocument/2006/relationships/image" Target="../media/image1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Relationship Id="rId5" Type="http://schemas.openxmlformats.org/officeDocument/2006/relationships/hyperlink" Target="https://my.civis.bz.it/" TargetMode="External"/><Relationship Id="rId4" Type="http://schemas.openxmlformats.org/officeDocument/2006/relationships/hyperlink" Target="http://www.buergernetz.bz.it/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6" name="Titel 3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25575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de-DE" altLang="de-DE" dirty="0" err="1"/>
              <a:t>myCIVIS</a:t>
            </a:r>
            <a:endParaRPr lang="de-DE" altLang="de-DE" dirty="0"/>
          </a:p>
        </p:txBody>
      </p:sp>
      <p:sp>
        <p:nvSpPr>
          <p:cNvPr id="7" name="Untertitel 1"/>
          <p:cNvSpPr txBox="1">
            <a:spLocks/>
          </p:cNvSpPr>
          <p:nvPr/>
        </p:nvSpPr>
        <p:spPr bwMode="auto">
          <a:xfrm>
            <a:off x="0" y="5311413"/>
            <a:ext cx="9144000" cy="863600"/>
          </a:xfrm>
          <a:prstGeom prst="rect">
            <a:avLst/>
          </a:prstGeom>
          <a:solidFill>
            <a:srgbClr val="C20D2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normAutofit fontScale="92500" lnSpcReduction="10000"/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3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fontAlgn="auto" hangingPunct="1">
              <a:spcAft>
                <a:spcPts val="0"/>
              </a:spcAft>
              <a:buFont typeface="Arial" charset="0"/>
              <a:buNone/>
              <a:defRPr/>
            </a:pPr>
            <a:r>
              <a:rPr lang="de-DE" dirty="0"/>
              <a:t>Bozen, 04.10.2017</a:t>
            </a:r>
          </a:p>
          <a:p>
            <a:pPr eaLnBrk="1" fontAlgn="auto" hangingPunct="1">
              <a:spcAft>
                <a:spcPts val="0"/>
              </a:spcAft>
              <a:buFont typeface="Arial" charset="0"/>
              <a:buNone/>
              <a:defRPr/>
            </a:pPr>
            <a:r>
              <a:rPr lang="de-DE" sz="2200" dirty="0"/>
              <a:t>Landesrätin Waltraud Deeg</a:t>
            </a:r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0539" y="6175013"/>
            <a:ext cx="2228850" cy="666750"/>
          </a:xfrm>
          <a:prstGeom prst="rect">
            <a:avLst/>
          </a:prstGeom>
        </p:spPr>
      </p:pic>
      <p:pic>
        <p:nvPicPr>
          <p:cNvPr id="2" name="Grafik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9246" y="1642035"/>
            <a:ext cx="3370209" cy="2986391"/>
          </a:xfrm>
          <a:prstGeom prst="rect">
            <a:avLst/>
          </a:prstGeom>
        </p:spPr>
      </p:pic>
      <p:sp>
        <p:nvSpPr>
          <p:cNvPr id="4" name="Textfeld 3"/>
          <p:cNvSpPr txBox="1"/>
          <p:nvPr/>
        </p:nvSpPr>
        <p:spPr>
          <a:xfrm>
            <a:off x="395536" y="4582869"/>
            <a:ext cx="892346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Der neue persönliche Bereich im Bürgernetz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6024563"/>
            <a:ext cx="2555875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7" name="Rectangle 3"/>
          <p:cNvSpPr>
            <a:spLocks noChangeArrowheads="1"/>
          </p:cNvSpPr>
          <p:nvPr/>
        </p:nvSpPr>
        <p:spPr bwMode="auto">
          <a:xfrm>
            <a:off x="4862513" y="1916113"/>
            <a:ext cx="4086225" cy="25853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171450" indent="-171450"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Font typeface="Arial" panose="020B0604020202020204" pitchFamily="34" charset="0"/>
              <a:buChar char="•"/>
            </a:pPr>
            <a:r>
              <a:rPr lang="de-AT" altLang="de-DE" sz="1800" b="0" dirty="0">
                <a:latin typeface="+mn-lt"/>
              </a:rPr>
              <a:t>der Hilfe-Bereich enthält alle nützlichen Infos und Hinweise rund um den persönlichen Bereich</a:t>
            </a:r>
          </a:p>
          <a:p>
            <a:pPr>
              <a:buFont typeface="Arial" panose="020B0604020202020204" pitchFamily="34" charset="0"/>
              <a:buChar char="•"/>
            </a:pPr>
            <a:endParaRPr lang="en-US" altLang="de-DE" sz="1800" b="0" dirty="0">
              <a:latin typeface="+mn-lt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de-AT" altLang="de-DE" sz="1800" b="0" dirty="0">
                <a:latin typeface="+mn-lt"/>
              </a:rPr>
              <a:t>alle Antworten auf gängige Fragen sind als Schwerpunkte</a:t>
            </a:r>
          </a:p>
          <a:p>
            <a:pPr>
              <a:buFont typeface="Arial" panose="020B0604020202020204" pitchFamily="34" charset="0"/>
              <a:buChar char="•"/>
            </a:pPr>
            <a:endParaRPr lang="de-DE" altLang="de-DE" sz="1800" b="0" dirty="0">
              <a:latin typeface="+mn-lt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de-AT" altLang="de-DE" sz="1800" b="0" dirty="0">
                <a:latin typeface="+mn-lt"/>
              </a:rPr>
              <a:t>der Hilfe-Bereich kann auch ohne Login eingesehen werden</a:t>
            </a:r>
          </a:p>
        </p:txBody>
      </p:sp>
      <p:pic>
        <p:nvPicPr>
          <p:cNvPr id="6148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1728788"/>
            <a:ext cx="4554538" cy="386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9" name="Title 7"/>
          <p:cNvSpPr>
            <a:spLocks noGrp="1"/>
          </p:cNvSpPr>
          <p:nvPr>
            <p:ph type="title"/>
          </p:nvPr>
        </p:nvSpPr>
        <p:spPr bwMode="auto">
          <a:xfrm>
            <a:off x="1692275" y="365125"/>
            <a:ext cx="6823075" cy="13255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/>
            <a:r>
              <a:rPr lang="de-DE" altLang="de-DE" sz="4000" b="1" dirty="0" err="1">
                <a:cs typeface="Arial" panose="020B0604020202020204" pitchFamily="34" charset="0"/>
              </a:rPr>
              <a:t>my</a:t>
            </a:r>
            <a:r>
              <a:rPr lang="de-DE" altLang="de-DE" sz="4000" b="1" dirty="0" err="1">
                <a:solidFill>
                  <a:srgbClr val="B4C420"/>
                </a:solidFill>
                <a:cs typeface="Arial" panose="020B0604020202020204" pitchFamily="34" charset="0"/>
              </a:rPr>
              <a:t>CIVIS</a:t>
            </a:r>
            <a:r>
              <a:rPr lang="de-DE" altLang="de-DE" sz="4000" dirty="0">
                <a:cs typeface="Arial" panose="020B0604020202020204" pitchFamily="34" charset="0"/>
              </a:rPr>
              <a:t> „Hilfe“</a:t>
            </a:r>
            <a:endParaRPr lang="en-US" altLang="de-DE" sz="4000" dirty="0">
              <a:cs typeface="Arial" panose="020B0604020202020204" pitchFamily="34" charset="0"/>
            </a:endParaRPr>
          </a:p>
        </p:txBody>
      </p:sp>
      <p:pic>
        <p:nvPicPr>
          <p:cNvPr id="6150" name="Grafik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100" y="63500"/>
            <a:ext cx="1268413" cy="1123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0912446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6024563"/>
            <a:ext cx="2555875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1" name="Rectangle 3"/>
          <p:cNvSpPr>
            <a:spLocks noChangeArrowheads="1"/>
          </p:cNvSpPr>
          <p:nvPr/>
        </p:nvSpPr>
        <p:spPr bwMode="auto">
          <a:xfrm>
            <a:off x="4862513" y="2133600"/>
            <a:ext cx="4086225" cy="3416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171450" indent="-171450"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Font typeface="Arial" panose="020B0604020202020204" pitchFamily="34" charset="0"/>
              <a:buChar char="•"/>
            </a:pPr>
            <a:r>
              <a:rPr lang="de-AT" altLang="de-DE" sz="1800" b="0" dirty="0">
                <a:latin typeface="+mn-lt"/>
              </a:rPr>
              <a:t>unter „Meine Dienste“ befindet sich die persönliche Liste der Online-Dienste, die die Nutzer bisher angemeldet haben</a:t>
            </a:r>
          </a:p>
          <a:p>
            <a:pPr>
              <a:buFont typeface="Arial" panose="020B0604020202020204" pitchFamily="34" charset="0"/>
              <a:buChar char="•"/>
            </a:pPr>
            <a:endParaRPr lang="en-US" altLang="de-DE" sz="1800" b="0" dirty="0">
              <a:latin typeface="+mn-lt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de-AT" altLang="de-DE" sz="1800" b="0" dirty="0">
                <a:latin typeface="+mn-lt"/>
              </a:rPr>
              <a:t>auf diese Weise erhalten die Nutzer direkten Zugriff auf ihre Online-Dienste der öffentlichen Verwaltungen in Südtirol</a:t>
            </a:r>
          </a:p>
          <a:p>
            <a:pPr>
              <a:buFont typeface="Arial" panose="020B0604020202020204" pitchFamily="34" charset="0"/>
              <a:buChar char="•"/>
            </a:pPr>
            <a:endParaRPr lang="en-US" altLang="de-DE" sz="1800" b="0" dirty="0">
              <a:latin typeface="+mn-lt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de-AT" altLang="de-DE" sz="1800" b="0" dirty="0">
                <a:latin typeface="+mn-lt"/>
              </a:rPr>
              <a:t>der Zugriff auf "Meine Dienste" setzt eine Anmeldung voraus</a:t>
            </a:r>
            <a:endParaRPr lang="en-US" altLang="de-DE" sz="1800" b="0" dirty="0">
              <a:latin typeface="+mn-lt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713" y="1700213"/>
            <a:ext cx="4545012" cy="3860800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</p:pic>
      <p:sp>
        <p:nvSpPr>
          <p:cNvPr id="7173" name="Title 7"/>
          <p:cNvSpPr>
            <a:spLocks noGrp="1"/>
          </p:cNvSpPr>
          <p:nvPr>
            <p:ph type="title"/>
          </p:nvPr>
        </p:nvSpPr>
        <p:spPr bwMode="auto">
          <a:xfrm>
            <a:off x="1692275" y="365125"/>
            <a:ext cx="6823075" cy="13255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/>
            <a:r>
              <a:rPr lang="de-DE" altLang="de-DE" sz="4000" b="1" dirty="0" err="1">
                <a:cs typeface="Arial" panose="020B0604020202020204" pitchFamily="34" charset="0"/>
              </a:rPr>
              <a:t>my</a:t>
            </a:r>
            <a:r>
              <a:rPr lang="de-DE" altLang="de-DE" sz="4000" b="1" dirty="0" err="1">
                <a:solidFill>
                  <a:srgbClr val="B4C420"/>
                </a:solidFill>
                <a:cs typeface="Arial" panose="020B0604020202020204" pitchFamily="34" charset="0"/>
              </a:rPr>
              <a:t>CIVIS</a:t>
            </a:r>
            <a:r>
              <a:rPr lang="de-DE" altLang="de-DE" sz="4000" dirty="0">
                <a:cs typeface="Arial" panose="020B0604020202020204" pitchFamily="34" charset="0"/>
              </a:rPr>
              <a:t> „Meine Dienste“</a:t>
            </a:r>
            <a:endParaRPr lang="en-US" altLang="de-DE" sz="4000" dirty="0">
              <a:cs typeface="Arial" panose="020B0604020202020204" pitchFamily="34" charset="0"/>
            </a:endParaRPr>
          </a:p>
        </p:txBody>
      </p:sp>
      <p:pic>
        <p:nvPicPr>
          <p:cNvPr id="7174" name="Grafik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100" y="63500"/>
            <a:ext cx="1268413" cy="1123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88671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6024563"/>
            <a:ext cx="2555875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5" name="Rectangle 3"/>
          <p:cNvSpPr>
            <a:spLocks noChangeArrowheads="1"/>
          </p:cNvSpPr>
          <p:nvPr/>
        </p:nvSpPr>
        <p:spPr bwMode="auto">
          <a:xfrm>
            <a:off x="4862513" y="2446338"/>
            <a:ext cx="4086225" cy="3323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171450" indent="-171450"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Font typeface="Arial" panose="020B0604020202020204" pitchFamily="34" charset="0"/>
              <a:buChar char="•"/>
            </a:pPr>
            <a:r>
              <a:rPr lang="de-AT" altLang="de-DE" sz="1800" b="0" dirty="0">
                <a:latin typeface="+mn-lt"/>
              </a:rPr>
              <a:t>alle Mitteilungen, die die öffentlichen Verwaltungen den Nutzern in Zusammenhang mit ihren genutzten Online-Diensten zustellen</a:t>
            </a:r>
          </a:p>
          <a:p>
            <a:pPr>
              <a:buFont typeface="Arial" panose="020B0604020202020204" pitchFamily="34" charset="0"/>
              <a:buChar char="•"/>
            </a:pPr>
            <a:endParaRPr lang="en-US" altLang="de-DE" sz="1800" b="0" dirty="0">
              <a:latin typeface="+mn-lt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de-AT" altLang="de-DE" sz="1800" b="0" dirty="0">
                <a:latin typeface="+mn-lt"/>
              </a:rPr>
              <a:t>somit stehen laufend Informationen über den Stand der Bearbeitung zur Verfügung</a:t>
            </a:r>
          </a:p>
          <a:p>
            <a:pPr>
              <a:buFont typeface="Arial" panose="020B0604020202020204" pitchFamily="34" charset="0"/>
              <a:buChar char="•"/>
            </a:pPr>
            <a:endParaRPr lang="en-US" altLang="de-DE" sz="1800" b="0" dirty="0">
              <a:latin typeface="+mn-lt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de-AT" altLang="de-DE" sz="1800" b="0" dirty="0">
                <a:latin typeface="+mn-lt"/>
              </a:rPr>
              <a:t>der Zugriff auf die "Mitteilungen" setzt eine Anmeldung voraus</a:t>
            </a:r>
            <a:endParaRPr lang="en-US" altLang="de-DE" sz="1800" b="0" dirty="0">
              <a:latin typeface="+mn-lt"/>
            </a:endParaRPr>
          </a:p>
          <a:p>
            <a:pPr>
              <a:buFont typeface="Arial" panose="020B0604020202020204" pitchFamily="34" charset="0"/>
              <a:buChar char="•"/>
            </a:pPr>
            <a:endParaRPr lang="en-US" altLang="de-DE" sz="1200" b="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688" y="2446338"/>
            <a:ext cx="4183062" cy="2141537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</p:pic>
      <p:sp>
        <p:nvSpPr>
          <p:cNvPr id="8197" name="Title 7"/>
          <p:cNvSpPr>
            <a:spLocks noGrp="1"/>
          </p:cNvSpPr>
          <p:nvPr>
            <p:ph type="title"/>
          </p:nvPr>
        </p:nvSpPr>
        <p:spPr bwMode="auto">
          <a:xfrm>
            <a:off x="1692275" y="365125"/>
            <a:ext cx="6823075" cy="13255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/>
            <a:r>
              <a:rPr lang="de-DE" altLang="de-DE" sz="4000" b="1" dirty="0" err="1">
                <a:cs typeface="Arial" panose="020B0604020202020204" pitchFamily="34" charset="0"/>
              </a:rPr>
              <a:t>my</a:t>
            </a:r>
            <a:r>
              <a:rPr lang="de-DE" altLang="de-DE" sz="4000" b="1" dirty="0" err="1">
                <a:solidFill>
                  <a:srgbClr val="B4C420"/>
                </a:solidFill>
                <a:cs typeface="Arial" panose="020B0604020202020204" pitchFamily="34" charset="0"/>
              </a:rPr>
              <a:t>CIVIS</a:t>
            </a:r>
            <a:r>
              <a:rPr lang="de-DE" altLang="de-DE" sz="4000" dirty="0">
                <a:cs typeface="Arial" panose="020B0604020202020204" pitchFamily="34" charset="0"/>
              </a:rPr>
              <a:t> „Mitteilungen“</a:t>
            </a:r>
            <a:endParaRPr lang="en-US" altLang="de-DE" sz="4000" dirty="0">
              <a:cs typeface="Arial" panose="020B0604020202020204" pitchFamily="34" charset="0"/>
            </a:endParaRPr>
          </a:p>
        </p:txBody>
      </p:sp>
      <p:pic>
        <p:nvPicPr>
          <p:cNvPr id="8198" name="Grafik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100" y="63500"/>
            <a:ext cx="1268413" cy="1123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6272871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myCIVIS</a:t>
            </a:r>
            <a:endParaRPr lang="de-DE" dirty="0"/>
          </a:p>
        </p:txBody>
      </p:sp>
      <p:pic>
        <p:nvPicPr>
          <p:cNvPr id="44" name="Grafik 4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9246" y="1642035"/>
            <a:ext cx="3370209" cy="2986391"/>
          </a:xfrm>
          <a:prstGeom prst="rect">
            <a:avLst/>
          </a:prstGeom>
        </p:spPr>
      </p:pic>
      <p:pic>
        <p:nvPicPr>
          <p:cNvPr id="45" name="Grafik 4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47864" y="4395988"/>
            <a:ext cx="2417488" cy="833212"/>
          </a:xfrm>
          <a:prstGeom prst="rect">
            <a:avLst/>
          </a:prstGeom>
        </p:spPr>
      </p:pic>
      <p:sp>
        <p:nvSpPr>
          <p:cNvPr id="3" name="Textfeld 2"/>
          <p:cNvSpPr txBox="1"/>
          <p:nvPr/>
        </p:nvSpPr>
        <p:spPr>
          <a:xfrm>
            <a:off x="1403648" y="5364505"/>
            <a:ext cx="64807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3200" b="1" dirty="0">
                <a:hlinkClick r:id="rId5"/>
              </a:rPr>
              <a:t>https://my.civis.bz.it</a:t>
            </a:r>
            <a:r>
              <a:rPr lang="de-DE" sz="3200" b="1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975748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itel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52525"/>
          </a:xfrm>
        </p:spPr>
        <p:txBody>
          <a:bodyPr/>
          <a:lstStyle/>
          <a:p>
            <a:pPr eaLnBrk="1" hangingPunct="1"/>
            <a:r>
              <a:rPr lang="de-DE" altLang="de-DE" dirty="0"/>
              <a:t>(Rechtliche) Basis</a:t>
            </a:r>
          </a:p>
        </p:txBody>
      </p:sp>
      <p:graphicFrame>
        <p:nvGraphicFramePr>
          <p:cNvPr id="2" name="Diagramm 1"/>
          <p:cNvGraphicFramePr/>
          <p:nvPr>
            <p:extLst>
              <p:ext uri="{D42A27DB-BD31-4B8C-83A1-F6EECF244321}">
                <p14:modId xmlns:p14="http://schemas.microsoft.com/office/powerpoint/2010/main" val="2250115775"/>
              </p:ext>
            </p:extLst>
          </p:nvPr>
        </p:nvGraphicFramePr>
        <p:xfrm>
          <a:off x="683568" y="1397000"/>
          <a:ext cx="7992888" cy="46242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Online-Dienste</a:t>
            </a:r>
          </a:p>
        </p:txBody>
      </p:sp>
      <p:sp>
        <p:nvSpPr>
          <p:cNvPr id="45" name="Textfeld 44"/>
          <p:cNvSpPr txBox="1"/>
          <p:nvPr/>
        </p:nvSpPr>
        <p:spPr>
          <a:xfrm>
            <a:off x="1043608" y="1844824"/>
            <a:ext cx="7056784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2800" dirty="0"/>
              <a:t>momentan bereits über 80 Dienste über </a:t>
            </a:r>
            <a:br>
              <a:rPr lang="de-DE" sz="2800" dirty="0"/>
            </a:br>
            <a:r>
              <a:rPr lang="de-DE" sz="2800" dirty="0"/>
              <a:t>e-</a:t>
            </a:r>
            <a:r>
              <a:rPr lang="de-DE" sz="2800" dirty="0" err="1"/>
              <a:t>Gov</a:t>
            </a:r>
            <a:r>
              <a:rPr lang="de-DE" sz="2800" dirty="0"/>
              <a:t>-Account &amp; Bürgerkarte online nutzbar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2800" dirty="0"/>
              <a:t>unter anderem folgende Dienste:</a:t>
            </a:r>
            <a:r>
              <a:rPr lang="de-DE" dirty="0"/>
              <a:t> </a:t>
            </a:r>
          </a:p>
          <a:p>
            <a:pPr marL="800100" lvl="1" indent="-342900">
              <a:buFont typeface="Symbol" panose="05050102010706020507" pitchFamily="18" charset="2"/>
              <a:buChar char="-"/>
            </a:pPr>
            <a:r>
              <a:rPr lang="de-DE" dirty="0"/>
              <a:t>Landesfamiliengeld</a:t>
            </a:r>
          </a:p>
          <a:p>
            <a:pPr marL="800100" lvl="1" indent="-342900">
              <a:buFont typeface="Symbol" panose="05050102010706020507" pitchFamily="18" charset="2"/>
              <a:buChar char="-"/>
            </a:pPr>
            <a:r>
              <a:rPr lang="de-DE" dirty="0"/>
              <a:t>Landeskindergeld</a:t>
            </a:r>
          </a:p>
          <a:p>
            <a:pPr marL="800100" lvl="1" indent="-342900">
              <a:buFont typeface="Symbol" panose="05050102010706020507" pitchFamily="18" charset="2"/>
              <a:buChar char="-"/>
            </a:pPr>
            <a:r>
              <a:rPr lang="de-DE" dirty="0"/>
              <a:t>Anmeldung zur Zwei- und </a:t>
            </a:r>
            <a:r>
              <a:rPr lang="de-DE" dirty="0" err="1"/>
              <a:t>Dreisprachigkeitsprüfung</a:t>
            </a:r>
            <a:endParaRPr lang="de-DE" dirty="0"/>
          </a:p>
          <a:p>
            <a:pPr marL="800100" lvl="1" indent="-342900">
              <a:buFont typeface="Symbol" panose="05050102010706020507" pitchFamily="18" charset="2"/>
              <a:buChar char="-"/>
            </a:pPr>
            <a:r>
              <a:rPr lang="de-DE" dirty="0"/>
              <a:t>Mensa für Schüler</a:t>
            </a:r>
          </a:p>
          <a:p>
            <a:pPr marL="800100" lvl="1" indent="-342900">
              <a:buFont typeface="Symbol" panose="05050102010706020507" pitchFamily="18" charset="2"/>
              <a:buChar char="-"/>
            </a:pPr>
            <a:r>
              <a:rPr lang="de-DE" dirty="0"/>
              <a:t>Grundbuch- und Katastereinsicht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2800" dirty="0"/>
              <a:t>weiterer, kontinuierlicher Ausbau geplant</a:t>
            </a:r>
          </a:p>
          <a:p>
            <a:pPr marL="800100" lvl="1" indent="-342900">
              <a:buFont typeface="Symbol" panose="05050102010706020507" pitchFamily="18" charset="2"/>
              <a:buChar char="-"/>
            </a:pP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2854586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13" y="1811338"/>
            <a:ext cx="4365625" cy="311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Title 1"/>
          <p:cNvSpPr>
            <a:spLocks noGrp="1"/>
          </p:cNvSpPr>
          <p:nvPr>
            <p:ph type="title"/>
          </p:nvPr>
        </p:nvSpPr>
        <p:spPr bwMode="auto">
          <a:xfrm>
            <a:off x="1249363" y="188913"/>
            <a:ext cx="7265987" cy="102711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de-DE" altLang="de-DE" sz="2400" b="1" dirty="0" err="1">
                <a:cs typeface="Arial" panose="020B0604020202020204" pitchFamily="34" charset="0"/>
              </a:rPr>
              <a:t>MyCivis</a:t>
            </a:r>
            <a:r>
              <a:rPr lang="de-DE" altLang="de-DE" sz="2400" dirty="0">
                <a:cs typeface="Arial" panose="020B0604020202020204" pitchFamily="34" charset="0"/>
              </a:rPr>
              <a:t> ist die Weiterentwicklung</a:t>
            </a:r>
            <a:br>
              <a:rPr lang="de-DE" altLang="de-DE" sz="2400" dirty="0">
                <a:cs typeface="Arial" panose="020B0604020202020204" pitchFamily="34" charset="0"/>
              </a:rPr>
            </a:br>
            <a:r>
              <a:rPr lang="de-DE" altLang="de-DE" sz="2400" dirty="0">
                <a:cs typeface="Arial" panose="020B0604020202020204" pitchFamily="34" charset="0"/>
              </a:rPr>
              <a:t> </a:t>
            </a:r>
            <a:r>
              <a:rPr lang="de-DE" altLang="de-DE" sz="2400" b="1" dirty="0">
                <a:cs typeface="Arial" panose="020B0604020202020204" pitchFamily="34" charset="0"/>
              </a:rPr>
              <a:t>des persönlichen Bereiches </a:t>
            </a:r>
            <a:r>
              <a:rPr lang="de-DE" altLang="de-DE" sz="2400" dirty="0">
                <a:cs typeface="Arial" panose="020B0604020202020204" pitchFamily="34" charset="0"/>
              </a:rPr>
              <a:t>im Bürgernetz</a:t>
            </a:r>
          </a:p>
        </p:txBody>
      </p:sp>
      <p:sp>
        <p:nvSpPr>
          <p:cNvPr id="3" name="Arrow: Bent 2"/>
          <p:cNvSpPr/>
          <p:nvPr/>
        </p:nvSpPr>
        <p:spPr bwMode="auto">
          <a:xfrm rot="10800000" flipH="1">
            <a:off x="1865313" y="4953000"/>
            <a:ext cx="1698625" cy="708025"/>
          </a:xfrm>
          <a:prstGeom prst="bentArrow">
            <a:avLst>
              <a:gd name="adj1" fmla="val 25000"/>
              <a:gd name="adj2" fmla="val 24497"/>
              <a:gd name="adj3" fmla="val 25000"/>
              <a:gd name="adj4" fmla="val 43750"/>
            </a:avLst>
          </a:prstGeom>
          <a:solidFill>
            <a:schemeClr val="accent1">
              <a:lumMod val="75000"/>
            </a:schemeClr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endParaRPr lang="de-DE" sz="4000" b="0" dirty="0">
              <a:ln w="0"/>
              <a:solidFill>
                <a:srgbClr val="0099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</a:endParaRPr>
          </a:p>
        </p:txBody>
      </p:sp>
      <p:pic>
        <p:nvPicPr>
          <p:cNvPr id="5125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5876925"/>
            <a:ext cx="2555875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6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913" y="155575"/>
            <a:ext cx="1016000" cy="882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924484" y="1114806"/>
            <a:ext cx="5185166" cy="4976431"/>
          </a:xfrm>
          <a:prstGeom prst="rect">
            <a:avLst/>
          </a:prstGeom>
          <a:effectLst>
            <a:innerShdw blurRad="63500" dist="50800" dir="2700000">
              <a:prstClr val="black">
                <a:alpha val="50000"/>
              </a:prstClr>
            </a:innerShdw>
          </a:effectLst>
        </p:spPr>
      </p:pic>
    </p:spTree>
    <p:extLst>
      <p:ext uri="{BB962C8B-B14F-4D97-AF65-F5344CB8AC3E}">
        <p14:creationId xmlns:p14="http://schemas.microsoft.com/office/powerpoint/2010/main" val="11073752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 bwMode="auto">
          <a:xfrm>
            <a:off x="1547813" y="188913"/>
            <a:ext cx="7056437" cy="132556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de-DE" altLang="de-DE" sz="2800" dirty="0">
                <a:cs typeface="Arial" panose="020B0604020202020204" pitchFamily="34" charset="0"/>
              </a:rPr>
              <a:t>Zugang zu </a:t>
            </a:r>
            <a:r>
              <a:rPr lang="de-DE" altLang="de-DE" sz="2800" dirty="0" err="1">
                <a:cs typeface="Arial" panose="020B0604020202020204" pitchFamily="34" charset="0"/>
              </a:rPr>
              <a:t>MyCivis</a:t>
            </a:r>
            <a:r>
              <a:rPr lang="de-DE" altLang="de-DE" sz="2800" dirty="0">
                <a:cs typeface="Arial" panose="020B0604020202020204" pitchFamily="34" charset="0"/>
              </a:rPr>
              <a:t> und zu den Online-Diensten über </a:t>
            </a:r>
            <a:r>
              <a:rPr lang="de-DE" altLang="de-DE" sz="2800" b="1" dirty="0">
                <a:cs typeface="Arial" panose="020B0604020202020204" pitchFamily="34" charset="0"/>
              </a:rPr>
              <a:t>drei „Schlüssel“,</a:t>
            </a:r>
            <a:r>
              <a:rPr lang="de-DE" altLang="de-DE" sz="2800" dirty="0">
                <a:cs typeface="Arial" panose="020B0604020202020204" pitchFamily="34" charset="0"/>
              </a:rPr>
              <a:t> </a:t>
            </a:r>
            <a:br>
              <a:rPr lang="de-DE" altLang="de-DE" sz="2800" dirty="0">
                <a:cs typeface="Arial" panose="020B0604020202020204" pitchFamily="34" charset="0"/>
              </a:rPr>
            </a:br>
            <a:r>
              <a:rPr lang="de-DE" altLang="de-DE" sz="2800" dirty="0">
                <a:cs typeface="Arial" panose="020B0604020202020204" pitchFamily="34" charset="0"/>
              </a:rPr>
              <a:t>von </a:t>
            </a:r>
            <a:r>
              <a:rPr lang="de-DE" altLang="de-DE" sz="2800" b="1" dirty="0">
                <a:cs typeface="Arial" panose="020B0604020202020204" pitchFamily="34" charset="0"/>
              </a:rPr>
              <a:t>Oktober 2017 </a:t>
            </a:r>
            <a:r>
              <a:rPr lang="de-DE" altLang="de-DE" sz="2800" dirty="0">
                <a:cs typeface="Arial" panose="020B0604020202020204" pitchFamily="34" charset="0"/>
              </a:rPr>
              <a:t>bis </a:t>
            </a:r>
            <a:r>
              <a:rPr lang="de-DE" altLang="de-DE" sz="2800" b="1" dirty="0">
                <a:cs typeface="Arial" panose="020B0604020202020204" pitchFamily="34" charset="0"/>
              </a:rPr>
              <a:t>Ende Februar2018</a:t>
            </a:r>
          </a:p>
        </p:txBody>
      </p:sp>
      <p:sp>
        <p:nvSpPr>
          <p:cNvPr id="7171" name="Content Placeholder 2"/>
          <p:cNvSpPr>
            <a:spLocks noGrp="1"/>
          </p:cNvSpPr>
          <p:nvPr>
            <p:ph idx="1"/>
          </p:nvPr>
        </p:nvSpPr>
        <p:spPr bwMode="auto">
          <a:xfrm>
            <a:off x="4257675" y="2393950"/>
            <a:ext cx="3554413" cy="552450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indent="0">
              <a:buFontTx/>
              <a:buNone/>
              <a:defRPr/>
            </a:pPr>
            <a:r>
              <a:rPr lang="de-DE" altLang="de-DE" sz="2000" b="1" dirty="0">
                <a:solidFill>
                  <a:schemeClr val="accent2">
                    <a:lumMod val="75000"/>
                  </a:schemeClr>
                </a:solidFill>
                <a:cs typeface="Arial" panose="020B0604020202020204" pitchFamily="34" charset="0"/>
              </a:rPr>
              <a:t>Digitale Identität Südtirol (eGov-Account)</a:t>
            </a:r>
            <a:br>
              <a:rPr lang="de-DE" altLang="de-DE" sz="2000" dirty="0">
                <a:solidFill>
                  <a:schemeClr val="accent2">
                    <a:lumMod val="75000"/>
                  </a:schemeClr>
                </a:solidFill>
                <a:cs typeface="Arial" panose="020B0604020202020204" pitchFamily="34" charset="0"/>
              </a:rPr>
            </a:br>
            <a:r>
              <a:rPr lang="de-DE" altLang="de-DE" sz="2000" dirty="0">
                <a:solidFill>
                  <a:schemeClr val="accent2">
                    <a:lumMod val="75000"/>
                  </a:schemeClr>
                </a:solidFill>
                <a:cs typeface="Arial" panose="020B0604020202020204" pitchFamily="34" charset="0"/>
              </a:rPr>
              <a:t> </a:t>
            </a:r>
          </a:p>
        </p:txBody>
      </p:sp>
      <p:pic>
        <p:nvPicPr>
          <p:cNvPr id="6148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7275" y="3440113"/>
            <a:ext cx="2908300" cy="608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9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3775" y="2390775"/>
            <a:ext cx="723900" cy="72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0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0063" y="4262438"/>
            <a:ext cx="1484312" cy="966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1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625" y="2811463"/>
            <a:ext cx="1119188" cy="1290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2" name="Picture 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5876925"/>
            <a:ext cx="2555875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3" name="Picture 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913" y="155575"/>
            <a:ext cx="1016000" cy="882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Arrow: Right 1"/>
          <p:cNvSpPr/>
          <p:nvPr/>
        </p:nvSpPr>
        <p:spPr bwMode="auto">
          <a:xfrm>
            <a:off x="1908175" y="3313113"/>
            <a:ext cx="1079500" cy="458787"/>
          </a:xfrm>
          <a:prstGeom prst="rightArrow">
            <a:avLst/>
          </a:prstGeom>
          <a:solidFill>
            <a:schemeClr val="accent5">
              <a:lumMod val="50000"/>
            </a:schemeClr>
          </a:solidFill>
          <a:ln>
            <a:solidFill>
              <a:schemeClr val="tx1"/>
            </a:solidFill>
          </a:ln>
          <a:effectLst/>
          <a:ex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endParaRPr lang="de-DE" sz="900" dirty="0">
              <a:solidFill>
                <a:srgbClr val="009900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74376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 bwMode="auto">
          <a:xfrm>
            <a:off x="1398588" y="333375"/>
            <a:ext cx="7205662" cy="13255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de-DE" altLang="de-DE" sz="2800" dirty="0">
                <a:cs typeface="Arial" panose="020B0604020202020204" pitchFamily="34" charset="0"/>
              </a:rPr>
              <a:t>Zugang zu </a:t>
            </a:r>
            <a:r>
              <a:rPr lang="de-DE" altLang="de-DE" sz="2800" dirty="0" err="1">
                <a:cs typeface="Arial" panose="020B0604020202020204" pitchFamily="34" charset="0"/>
              </a:rPr>
              <a:t>MyCivis</a:t>
            </a:r>
            <a:r>
              <a:rPr lang="de-DE" altLang="de-DE" sz="2800" dirty="0">
                <a:cs typeface="Arial" panose="020B0604020202020204" pitchFamily="34" charset="0"/>
              </a:rPr>
              <a:t> und zu den Online-Diensten über </a:t>
            </a:r>
            <a:r>
              <a:rPr lang="de-DE" altLang="de-DE" sz="2800" b="1" dirty="0">
                <a:cs typeface="Arial" panose="020B0604020202020204" pitchFamily="34" charset="0"/>
              </a:rPr>
              <a:t>zwei „Schlüssel“,</a:t>
            </a:r>
            <a:r>
              <a:rPr lang="de-DE" altLang="de-DE" sz="2800" dirty="0">
                <a:cs typeface="Arial" panose="020B0604020202020204" pitchFamily="34" charset="0"/>
              </a:rPr>
              <a:t> </a:t>
            </a:r>
            <a:br>
              <a:rPr lang="de-DE" altLang="de-DE" sz="2800" dirty="0">
                <a:cs typeface="Arial" panose="020B0604020202020204" pitchFamily="34" charset="0"/>
              </a:rPr>
            </a:br>
            <a:r>
              <a:rPr lang="de-DE" altLang="de-DE" sz="2800" b="1" dirty="0">
                <a:cs typeface="Arial" panose="020B0604020202020204" pitchFamily="34" charset="0"/>
              </a:rPr>
              <a:t>ab März 2018</a:t>
            </a:r>
          </a:p>
        </p:txBody>
      </p:sp>
      <p:pic>
        <p:nvPicPr>
          <p:cNvPr id="7171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5725" y="2606675"/>
            <a:ext cx="2908300" cy="608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2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2250" y="3470275"/>
            <a:ext cx="1484313" cy="966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525" y="2781300"/>
            <a:ext cx="1628775" cy="162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4" name="Title 1"/>
          <p:cNvSpPr txBox="1">
            <a:spLocks/>
          </p:cNvSpPr>
          <p:nvPr/>
        </p:nvSpPr>
        <p:spPr bwMode="auto">
          <a:xfrm>
            <a:off x="250825" y="4530725"/>
            <a:ext cx="8642350" cy="47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de-DE" altLang="de-DE" sz="1600" b="0" dirty="0">
                <a:solidFill>
                  <a:schemeClr val="tx2"/>
                </a:solidFill>
                <a:latin typeface="+mn-lt"/>
                <a:cs typeface="Arial" panose="020B0604020202020204" pitchFamily="34" charset="0"/>
              </a:rPr>
              <a:t>Vorgesehen vom Kodex der Digitalen Verwaltung und von den Richtlinien der </a:t>
            </a:r>
            <a:r>
              <a:rPr lang="de-DE" altLang="de-DE" sz="1600" b="0" dirty="0" err="1">
                <a:solidFill>
                  <a:schemeClr val="tx2"/>
                </a:solidFill>
                <a:latin typeface="+mn-lt"/>
                <a:cs typeface="Arial" panose="020B0604020202020204" pitchFamily="34" charset="0"/>
              </a:rPr>
              <a:t>AgID</a:t>
            </a:r>
            <a:endParaRPr lang="de-DE" altLang="de-DE" sz="1600" dirty="0">
              <a:solidFill>
                <a:schemeClr val="tx2"/>
              </a:solidFill>
              <a:latin typeface="+mn-lt"/>
              <a:cs typeface="Arial" panose="020B0604020202020204" pitchFamily="34" charset="0"/>
            </a:endParaRPr>
          </a:p>
        </p:txBody>
      </p:sp>
      <p:pic>
        <p:nvPicPr>
          <p:cNvPr id="7175" name="Picture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5876925"/>
            <a:ext cx="2555875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6" name="Picture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913" y="155575"/>
            <a:ext cx="1016000" cy="882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Arrow: Right 8"/>
          <p:cNvSpPr/>
          <p:nvPr/>
        </p:nvSpPr>
        <p:spPr bwMode="auto">
          <a:xfrm>
            <a:off x="2481263" y="3338513"/>
            <a:ext cx="1079500" cy="458787"/>
          </a:xfrm>
          <a:prstGeom prst="rightArrow">
            <a:avLst/>
          </a:prstGeom>
          <a:solidFill>
            <a:schemeClr val="accent5">
              <a:lumMod val="50000"/>
            </a:schemeClr>
          </a:solidFill>
          <a:ln>
            <a:solidFill>
              <a:schemeClr val="tx1"/>
            </a:solidFill>
          </a:ln>
          <a:effectLst/>
          <a:ex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endParaRPr lang="de-DE" sz="900" dirty="0">
              <a:solidFill>
                <a:srgbClr val="009900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57847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 bwMode="auto">
          <a:xfrm>
            <a:off x="628650" y="260350"/>
            <a:ext cx="7886700" cy="49371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de-DE" altLang="de-DE" sz="3600" b="1" dirty="0">
                <a:cs typeface="Arial" panose="020B0604020202020204" pitchFamily="34" charset="0"/>
              </a:rPr>
              <a:t>Übergangsplan</a:t>
            </a:r>
          </a:p>
        </p:txBody>
      </p:sp>
      <p:sp>
        <p:nvSpPr>
          <p:cNvPr id="8195" name="TextBox 4"/>
          <p:cNvSpPr txBox="1">
            <a:spLocks noChangeArrowheads="1"/>
          </p:cNvSpPr>
          <p:nvPr/>
        </p:nvSpPr>
        <p:spPr bwMode="auto">
          <a:xfrm>
            <a:off x="971550" y="2486025"/>
            <a:ext cx="1194558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de-DE" altLang="de-DE" sz="1600" dirty="0">
                <a:latin typeface="+mn-lt"/>
              </a:rPr>
              <a:t>Bürgerkarte</a:t>
            </a:r>
          </a:p>
        </p:txBody>
      </p:sp>
      <p:sp>
        <p:nvSpPr>
          <p:cNvPr id="8196" name="TextBox 5"/>
          <p:cNvSpPr txBox="1">
            <a:spLocks noChangeArrowheads="1"/>
          </p:cNvSpPr>
          <p:nvPr/>
        </p:nvSpPr>
        <p:spPr bwMode="auto">
          <a:xfrm>
            <a:off x="971550" y="1987550"/>
            <a:ext cx="3755131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de-DE" altLang="de-DE" sz="1600" dirty="0">
                <a:latin typeface="+mn-lt"/>
              </a:rPr>
              <a:t>Digitale Identität Südtirol (</a:t>
            </a:r>
            <a:r>
              <a:rPr lang="de-DE" altLang="de-DE" sz="1600" dirty="0" err="1">
                <a:latin typeface="+mn-lt"/>
              </a:rPr>
              <a:t>eGov</a:t>
            </a:r>
            <a:r>
              <a:rPr lang="de-DE" altLang="de-DE" sz="1600" dirty="0">
                <a:latin typeface="+mn-lt"/>
              </a:rPr>
              <a:t>-Account) </a:t>
            </a:r>
          </a:p>
        </p:txBody>
      </p:sp>
      <p:sp>
        <p:nvSpPr>
          <p:cNvPr id="8197" name="TextBox 6"/>
          <p:cNvSpPr txBox="1">
            <a:spLocks noChangeArrowheads="1"/>
          </p:cNvSpPr>
          <p:nvPr/>
        </p:nvSpPr>
        <p:spPr bwMode="auto">
          <a:xfrm>
            <a:off x="971550" y="2257425"/>
            <a:ext cx="575799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de-DE" altLang="de-DE" sz="1600" dirty="0">
                <a:latin typeface="+mn-lt"/>
              </a:rPr>
              <a:t>SPID</a:t>
            </a:r>
          </a:p>
        </p:txBody>
      </p:sp>
      <p:sp>
        <p:nvSpPr>
          <p:cNvPr id="8198" name="TextBox 7"/>
          <p:cNvSpPr txBox="1">
            <a:spLocks noChangeArrowheads="1"/>
          </p:cNvSpPr>
          <p:nvPr/>
        </p:nvSpPr>
        <p:spPr bwMode="auto">
          <a:xfrm>
            <a:off x="684213" y="3871913"/>
            <a:ext cx="5688012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de-DE" altLang="de-DE" sz="1200" b="0" dirty="0">
                <a:latin typeface="+mn-lt"/>
              </a:rPr>
              <a:t>Es werden keine neue </a:t>
            </a:r>
            <a:r>
              <a:rPr lang="de-DE" altLang="de-DE" sz="1200" b="0" dirty="0" err="1">
                <a:latin typeface="+mn-lt"/>
              </a:rPr>
              <a:t>eGov</a:t>
            </a:r>
            <a:r>
              <a:rPr lang="de-DE" altLang="de-DE" sz="1200" b="0" dirty="0">
                <a:latin typeface="+mn-lt"/>
              </a:rPr>
              <a:t>-Account erstellt</a:t>
            </a:r>
          </a:p>
        </p:txBody>
      </p:sp>
      <p:sp>
        <p:nvSpPr>
          <p:cNvPr id="8199" name="TextBox 8"/>
          <p:cNvSpPr txBox="1">
            <a:spLocks noChangeArrowheads="1"/>
          </p:cNvSpPr>
          <p:nvPr/>
        </p:nvSpPr>
        <p:spPr bwMode="auto">
          <a:xfrm>
            <a:off x="6443663" y="2513013"/>
            <a:ext cx="1194558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de-DE" altLang="de-DE" sz="1600" dirty="0">
                <a:latin typeface="+mn-lt"/>
              </a:rPr>
              <a:t>Bürgerkarte</a:t>
            </a:r>
          </a:p>
        </p:txBody>
      </p:sp>
      <p:sp>
        <p:nvSpPr>
          <p:cNvPr id="8200" name="TextBox 10"/>
          <p:cNvSpPr txBox="1">
            <a:spLocks noChangeArrowheads="1"/>
          </p:cNvSpPr>
          <p:nvPr/>
        </p:nvSpPr>
        <p:spPr bwMode="auto">
          <a:xfrm>
            <a:off x="6443663" y="2203450"/>
            <a:ext cx="1623971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de-DE" altLang="de-DE" sz="1600" dirty="0">
                <a:latin typeface="+mn-lt"/>
              </a:rPr>
              <a:t>SPID (spid.gov.it)</a:t>
            </a:r>
          </a:p>
        </p:txBody>
      </p:sp>
      <p:sp>
        <p:nvSpPr>
          <p:cNvPr id="9225" name="Rectangle 11"/>
          <p:cNvSpPr>
            <a:spLocks noChangeArrowheads="1"/>
          </p:cNvSpPr>
          <p:nvPr/>
        </p:nvSpPr>
        <p:spPr bwMode="auto">
          <a:xfrm>
            <a:off x="395288" y="2940050"/>
            <a:ext cx="8326437" cy="254000"/>
          </a:xfrm>
          <a:prstGeom prst="rect">
            <a:avLst/>
          </a:prstGeom>
          <a:solidFill>
            <a:srgbClr val="0070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endParaRPr lang="de-DE" altLang="de-DE" sz="1050" b="0">
              <a:latin typeface="Times New Roman" panose="02020603050405020304" pitchFamily="18" charset="0"/>
            </a:endParaRPr>
          </a:p>
        </p:txBody>
      </p:sp>
      <p:sp>
        <p:nvSpPr>
          <p:cNvPr id="8202" name="TextBox 12"/>
          <p:cNvSpPr txBox="1">
            <a:spLocks noChangeArrowheads="1"/>
          </p:cNvSpPr>
          <p:nvPr/>
        </p:nvSpPr>
        <p:spPr bwMode="auto">
          <a:xfrm>
            <a:off x="493713" y="3201988"/>
            <a:ext cx="1617662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de-DE" altLang="de-DE" sz="1600" dirty="0">
                <a:latin typeface="+mn-lt"/>
              </a:rPr>
              <a:t>03/10/2017</a:t>
            </a:r>
          </a:p>
        </p:txBody>
      </p:sp>
      <p:sp>
        <p:nvSpPr>
          <p:cNvPr id="8203" name="TextBox 15"/>
          <p:cNvSpPr txBox="1">
            <a:spLocks noChangeArrowheads="1"/>
          </p:cNvSpPr>
          <p:nvPr/>
        </p:nvSpPr>
        <p:spPr bwMode="auto">
          <a:xfrm>
            <a:off x="6589713" y="3211513"/>
            <a:ext cx="1582737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de-DE" altLang="de-DE" sz="1600" dirty="0">
                <a:latin typeface="+mn-lt"/>
              </a:rPr>
              <a:t>01/03/2018</a:t>
            </a:r>
          </a:p>
        </p:txBody>
      </p:sp>
      <p:sp>
        <p:nvSpPr>
          <p:cNvPr id="8204" name="TextBox 17"/>
          <p:cNvSpPr txBox="1">
            <a:spLocks noChangeArrowheads="1"/>
          </p:cNvSpPr>
          <p:nvPr/>
        </p:nvSpPr>
        <p:spPr bwMode="auto">
          <a:xfrm>
            <a:off x="6589713" y="3716338"/>
            <a:ext cx="2554287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de-DE" altLang="de-DE" sz="1200" b="0" dirty="0">
                <a:latin typeface="+mn-lt"/>
              </a:rPr>
              <a:t>Anstelle des </a:t>
            </a:r>
            <a:r>
              <a:rPr lang="de-DE" altLang="de-DE" sz="1200" b="0" dirty="0" err="1">
                <a:latin typeface="+mn-lt"/>
              </a:rPr>
              <a:t>eGov</a:t>
            </a:r>
            <a:r>
              <a:rPr lang="de-DE" altLang="de-DE" sz="1200" b="0" dirty="0">
                <a:latin typeface="+mn-lt"/>
              </a:rPr>
              <a:t>-Accounts soll man sich einen SPID anlegen.</a:t>
            </a:r>
          </a:p>
        </p:txBody>
      </p:sp>
      <p:sp>
        <p:nvSpPr>
          <p:cNvPr id="8205" name="Arrow: Left-Right 18"/>
          <p:cNvSpPr>
            <a:spLocks noChangeArrowheads="1"/>
          </p:cNvSpPr>
          <p:nvPr/>
        </p:nvSpPr>
        <p:spPr bwMode="auto">
          <a:xfrm>
            <a:off x="566738" y="3582988"/>
            <a:ext cx="5949950" cy="244475"/>
          </a:xfrm>
          <a:prstGeom prst="leftRightArrow">
            <a:avLst>
              <a:gd name="adj1" fmla="val 50000"/>
              <a:gd name="adj2" fmla="val 49802"/>
            </a:avLst>
          </a:prstGeom>
          <a:solidFill>
            <a:srgbClr val="92D050"/>
          </a:solidFill>
          <a:ln w="9525" algn="ctr">
            <a:solidFill>
              <a:srgbClr val="000000"/>
            </a:solidFill>
            <a:round/>
            <a:headEnd/>
            <a:tailEnd/>
          </a:ln>
        </p:spPr>
        <p:txBody>
          <a:bodyPr>
            <a:spAutoFit/>
          </a:bodyPr>
          <a:lstStyle>
            <a:lvl1pPr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endParaRPr lang="de-DE" altLang="de-DE" sz="200" b="0">
              <a:solidFill>
                <a:srgbClr val="92D050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8206" name="Picture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088" y="2057400"/>
            <a:ext cx="625475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7" name="Picture 1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5613" y="1916113"/>
            <a:ext cx="981075" cy="979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7" name="Straight Connector 6"/>
          <p:cNvCxnSpPr/>
          <p:nvPr/>
        </p:nvCxnSpPr>
        <p:spPr bwMode="auto">
          <a:xfrm>
            <a:off x="493713" y="2940050"/>
            <a:ext cx="0" cy="1423988"/>
          </a:xfrm>
          <a:prstGeom prst="line">
            <a:avLst/>
          </a:prstGeom>
          <a:ln w="76200">
            <a:solidFill>
              <a:schemeClr val="accent1">
                <a:lumMod val="75000"/>
              </a:schemeClr>
            </a:solidFill>
            <a:headEnd type="none" w="med" len="med"/>
            <a:tailEnd type="none" w="med" len="med"/>
          </a:ln>
          <a:ex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 bwMode="auto">
          <a:xfrm>
            <a:off x="6589713" y="2940050"/>
            <a:ext cx="0" cy="1423988"/>
          </a:xfrm>
          <a:prstGeom prst="line">
            <a:avLst/>
          </a:prstGeom>
          <a:ln w="76200">
            <a:solidFill>
              <a:schemeClr val="accent1">
                <a:lumMod val="75000"/>
              </a:schemeClr>
            </a:solidFill>
            <a:headEnd type="none" w="med" len="med"/>
            <a:tailEnd type="none" w="med" len="med"/>
          </a:ln>
          <a:ex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210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5876925"/>
            <a:ext cx="2555875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11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913" y="155575"/>
            <a:ext cx="1016000" cy="882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716355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Persönlicher Bereich im Bürgernetz</a:t>
            </a:r>
          </a:p>
        </p:txBody>
      </p:sp>
      <p:pic>
        <p:nvPicPr>
          <p:cNvPr id="2050" name="Grafik 1" descr="image00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1628800"/>
            <a:ext cx="5002172" cy="26642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feld 2"/>
          <p:cNvSpPr txBox="1"/>
          <p:nvPr/>
        </p:nvSpPr>
        <p:spPr>
          <a:xfrm>
            <a:off x="899592" y="5013176"/>
            <a:ext cx="676875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600" b="1" dirty="0">
                <a:hlinkClick r:id="rId4"/>
              </a:rPr>
              <a:t>http://www.buergernetz.bz.it</a:t>
            </a:r>
            <a:endParaRPr lang="de-DE" sz="3600" b="1" dirty="0"/>
          </a:p>
          <a:p>
            <a:r>
              <a:rPr lang="de-DE" sz="3600" b="1" dirty="0">
                <a:hlinkClick r:id="rId5"/>
              </a:rPr>
              <a:t>https://my.civis.bz.it</a:t>
            </a:r>
            <a:r>
              <a:rPr lang="de-DE" sz="3600" b="1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98670171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6024563"/>
            <a:ext cx="2555875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4862513" y="1773238"/>
            <a:ext cx="4086225" cy="4801314"/>
          </a:xfrm>
          <a:prstGeom prst="rect">
            <a:avLst/>
          </a:prstGeom>
        </p:spPr>
        <p:txBody>
          <a:bodyPr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  <a:defRPr/>
            </a:pPr>
            <a:r>
              <a:rPr lang="de-AT" b="0" dirty="0"/>
              <a:t>myCIVIS präsentiert sich im neuen, modernen Layout</a:t>
            </a:r>
          </a:p>
          <a:p>
            <a:pPr>
              <a:defRPr/>
            </a:pPr>
            <a:r>
              <a:rPr lang="de-AT" b="0" dirty="0"/>
              <a:t> </a:t>
            </a:r>
            <a:endParaRPr lang="en-US" b="0" dirty="0"/>
          </a:p>
          <a:p>
            <a:pPr marL="171450" indent="-171450">
              <a:buFont typeface="Arial" panose="020B0604020202020204" pitchFamily="34" charset="0"/>
              <a:buChar char="•"/>
              <a:defRPr/>
            </a:pPr>
            <a:r>
              <a:rPr lang="de-AT" b="0" dirty="0"/>
              <a:t>die statischen Infoseiten sind optimiert für mobile Geräte</a:t>
            </a:r>
          </a:p>
          <a:p>
            <a:pPr marL="171450" indent="-171450">
              <a:buFont typeface="Arial" panose="020B0604020202020204" pitchFamily="34" charset="0"/>
              <a:buChar char="•"/>
              <a:defRPr/>
            </a:pPr>
            <a:endParaRPr lang="en-US" b="0" dirty="0"/>
          </a:p>
          <a:p>
            <a:pPr marL="171450" indent="-171450">
              <a:buFont typeface="Arial" panose="020B0604020202020204" pitchFamily="34" charset="0"/>
              <a:buChar char="•"/>
              <a:defRPr/>
            </a:pPr>
            <a:r>
              <a:rPr lang="de-AT" b="0" dirty="0"/>
              <a:t>in </a:t>
            </a:r>
            <a:r>
              <a:rPr lang="de-AT" b="0" dirty="0" err="1"/>
              <a:t>myCIVIS</a:t>
            </a:r>
            <a:r>
              <a:rPr lang="de-AT" b="0" dirty="0"/>
              <a:t> sind die Inhalte benutzerfreundlich aufbereitet und somit leichter zugänglich</a:t>
            </a:r>
          </a:p>
          <a:p>
            <a:pPr>
              <a:defRPr/>
            </a:pPr>
            <a:r>
              <a:rPr lang="de-AT" b="0" dirty="0"/>
              <a:t> </a:t>
            </a:r>
            <a:endParaRPr lang="en-US" b="0" dirty="0"/>
          </a:p>
          <a:p>
            <a:pPr marL="171450" indent="-171450">
              <a:buFont typeface="Arial" panose="020B0604020202020204" pitchFamily="34" charset="0"/>
              <a:buChar char="•"/>
              <a:defRPr/>
            </a:pPr>
            <a:r>
              <a:rPr lang="de-AT" b="0" dirty="0"/>
              <a:t>die Dienste und Mitteilungen sind mit einem Klick erreichbar</a:t>
            </a:r>
          </a:p>
          <a:p>
            <a:pPr marL="171450" indent="-171450">
              <a:buFont typeface="Arial" panose="020B0604020202020204" pitchFamily="34" charset="0"/>
              <a:buChar char="•"/>
              <a:defRPr/>
            </a:pPr>
            <a:endParaRPr lang="en-US" b="0" dirty="0"/>
          </a:p>
          <a:p>
            <a:pPr marL="171450" indent="-171450">
              <a:buFont typeface="Arial" panose="020B0604020202020204" pitchFamily="34" charset="0"/>
              <a:buChar char="•"/>
              <a:defRPr/>
            </a:pPr>
            <a:r>
              <a:rPr lang="de-AT" b="0" dirty="0"/>
              <a:t>die bewährten Funktionalitäten des bisherigen persönlichen Bereichs im Südtiroler Bürgernetz bleiben auch in der neuen Version erhalten</a:t>
            </a:r>
            <a:endParaRPr lang="en-US" b="0" dirty="0"/>
          </a:p>
        </p:txBody>
      </p:sp>
      <p:pic>
        <p:nvPicPr>
          <p:cNvPr id="5124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1512888"/>
            <a:ext cx="4554538" cy="386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5" name="Title 7"/>
          <p:cNvSpPr>
            <a:spLocks noGrp="1"/>
          </p:cNvSpPr>
          <p:nvPr>
            <p:ph type="title"/>
          </p:nvPr>
        </p:nvSpPr>
        <p:spPr bwMode="auto">
          <a:xfrm>
            <a:off x="1692275" y="365125"/>
            <a:ext cx="6823075" cy="13255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/>
            <a:r>
              <a:rPr lang="de-DE" altLang="de-DE" sz="4000" b="1" dirty="0" err="1">
                <a:cs typeface="Arial" panose="020B0604020202020204" pitchFamily="34" charset="0"/>
              </a:rPr>
              <a:t>my</a:t>
            </a:r>
            <a:r>
              <a:rPr lang="de-DE" altLang="de-DE" sz="4000" b="1" dirty="0" err="1">
                <a:solidFill>
                  <a:srgbClr val="B4C420"/>
                </a:solidFill>
                <a:cs typeface="Arial" panose="020B0604020202020204" pitchFamily="34" charset="0"/>
              </a:rPr>
              <a:t>CIVIS</a:t>
            </a:r>
            <a:r>
              <a:rPr lang="de-DE" altLang="de-DE" sz="4000" dirty="0">
                <a:cs typeface="Arial" panose="020B0604020202020204" pitchFamily="34" charset="0"/>
              </a:rPr>
              <a:t> „Homepage“</a:t>
            </a:r>
            <a:endParaRPr lang="en-US" altLang="de-DE" sz="4000" dirty="0">
              <a:cs typeface="Arial" panose="020B0604020202020204" pitchFamily="34" charset="0"/>
            </a:endParaRPr>
          </a:p>
        </p:txBody>
      </p:sp>
      <p:sp>
        <p:nvSpPr>
          <p:cNvPr id="5126" name="TextBox 8"/>
          <p:cNvSpPr txBox="1">
            <a:spLocks noChangeArrowheads="1"/>
          </p:cNvSpPr>
          <p:nvPr/>
        </p:nvSpPr>
        <p:spPr bwMode="auto">
          <a:xfrm>
            <a:off x="220663" y="5219700"/>
            <a:ext cx="252095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de-DE" altLang="de-DE" sz="2800" b="0" dirty="0">
                <a:latin typeface="+mn-lt"/>
              </a:rPr>
              <a:t>my.civis.bz.it</a:t>
            </a:r>
            <a:endParaRPr lang="en-US" altLang="de-DE" sz="2800" b="0" dirty="0">
              <a:latin typeface="+mn-lt"/>
            </a:endParaRPr>
          </a:p>
        </p:txBody>
      </p:sp>
      <p:pic>
        <p:nvPicPr>
          <p:cNvPr id="5127" name="Grafik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100" y="63500"/>
            <a:ext cx="1268413" cy="1123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23219457"/>
      </p:ext>
    </p:extLst>
  </p:cSld>
  <p:clrMapOvr>
    <a:masterClrMapping/>
  </p:clrMapOvr>
</p:sld>
</file>

<file path=ppt/theme/theme1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DNI_PPT_Master">
  <a:themeElements>
    <a:clrScheme name="Orangerot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Standarddesign">
      <a:majorFont>
        <a:latin typeface="DINOT-Medium"/>
        <a:ea typeface=""/>
        <a:cs typeface=""/>
      </a:majorFont>
      <a:minorFont>
        <a:latin typeface="DINOT-Regular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 w="12700" cmpd="sng">
          <a:noFill/>
          <a:miter lim="800000"/>
        </a:ln>
        <a:effectLst/>
        <a:extLst/>
      </a:spPr>
      <a:bodyPr rot="0" spcFirstLastPara="0" vertOverflow="overflow" horzOverflow="overflow" vert="horz" wrap="square" lIns="90000" tIns="46800" rIns="90000" bIns="46800" numCol="1" spcCol="0" rtlCol="0" fromWordArt="0" anchor="ctr" anchorCtr="0" forceAA="0" compatLnSpc="1">
        <a:prstTxWarp prst="textNoShape">
          <a:avLst/>
        </a:prstTxWarp>
        <a:no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1400" b="0" i="0" u="none" strike="noStrike" cap="none" normalizeH="0" baseline="0" dirty="0" smtClean="0">
            <a:ln>
              <a:noFill/>
            </a:ln>
            <a:solidFill>
              <a:schemeClr val="bg1"/>
            </a:solidFill>
            <a:effectLst/>
            <a:latin typeface="+mn-lt"/>
          </a:defRPr>
        </a:defPPr>
      </a:lstStyle>
    </a:spDef>
    <a:lnDef>
      <a:spPr bwMode="auto">
        <a:noFill/>
        <a:ln w="19050" cap="flat" cmpd="sng" algn="ctr">
          <a:solidFill>
            <a:schemeClr val="accent1"/>
          </a:solidFill>
          <a:prstDash val="solid"/>
          <a:miter lim="800000"/>
          <a:headEnd type="none" w="med" len="med"/>
          <a:tailEnd type="none" w="lg" len="lg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/>
      <a:lstStyle/>
    </a:lnDef>
    <a:txDef>
      <a:spPr>
        <a:noFill/>
      </a:spPr>
      <a:bodyPr wrap="square" rtlCol="0" anchor="t">
        <a:spAutoFit/>
      </a:bodyPr>
      <a:lstStyle>
        <a:defPPr algn="l">
          <a:defRPr sz="1600" dirty="0" smtClean="0"/>
        </a:defPPr>
      </a:lstStyle>
    </a:txDef>
  </a:objectDefaults>
  <a:extraClrSchemeLst>
    <a:extraClrScheme>
      <a:clrScheme name="Standard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IBL_PPT_Master [Schreibgeschützt]" id="{425574D5-24AE-4402-9ECF-DF40B69C42F4}" vid="{7C340A06-283E-47A4-96D2-852195671505}"/>
    </a:ext>
  </a:extLst>
</a:theme>
</file>

<file path=ppt/theme/theme3.xml><?xml version="1.0" encoding="utf-8"?>
<a:theme xmlns:a="http://schemas.openxmlformats.org/drawingml/2006/main" name="3_DNI_PPT_Master">
  <a:themeElements>
    <a:clrScheme name="Orangerot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Standarddesign">
      <a:majorFont>
        <a:latin typeface="DINOT-Medium"/>
        <a:ea typeface=""/>
        <a:cs typeface=""/>
      </a:majorFont>
      <a:minorFont>
        <a:latin typeface="DINOT-Regular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 w="12700" cmpd="sng">
          <a:noFill/>
          <a:miter lim="800000"/>
        </a:ln>
        <a:effectLst/>
        <a:extLst/>
      </a:spPr>
      <a:bodyPr rot="0" spcFirstLastPara="0" vertOverflow="overflow" horzOverflow="overflow" vert="horz" wrap="square" lIns="90000" tIns="46800" rIns="90000" bIns="46800" numCol="1" spcCol="0" rtlCol="0" fromWordArt="0" anchor="ctr" anchorCtr="0" forceAA="0" compatLnSpc="1">
        <a:prstTxWarp prst="textNoShape">
          <a:avLst/>
        </a:prstTxWarp>
        <a:no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1400" b="0" i="0" u="none" strike="noStrike" cap="none" normalizeH="0" baseline="0" dirty="0" smtClean="0">
            <a:ln>
              <a:noFill/>
            </a:ln>
            <a:solidFill>
              <a:schemeClr val="bg1"/>
            </a:solidFill>
            <a:effectLst/>
            <a:latin typeface="+mn-lt"/>
          </a:defRPr>
        </a:defPPr>
      </a:lstStyle>
    </a:spDef>
    <a:lnDef>
      <a:spPr bwMode="auto">
        <a:noFill/>
        <a:ln w="19050" cap="flat" cmpd="sng" algn="ctr">
          <a:solidFill>
            <a:schemeClr val="accent1"/>
          </a:solidFill>
          <a:prstDash val="solid"/>
          <a:miter lim="800000"/>
          <a:headEnd type="none" w="med" len="med"/>
          <a:tailEnd type="none" w="lg" len="lg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/>
      <a:lstStyle/>
    </a:lnDef>
    <a:txDef>
      <a:spPr>
        <a:noFill/>
      </a:spPr>
      <a:bodyPr wrap="square" rtlCol="0" anchor="t">
        <a:spAutoFit/>
      </a:bodyPr>
      <a:lstStyle>
        <a:defPPr algn="l">
          <a:defRPr sz="1600" dirty="0" smtClean="0"/>
        </a:defPPr>
      </a:lstStyle>
    </a:txDef>
  </a:objectDefaults>
  <a:extraClrSchemeLst>
    <a:extraClrScheme>
      <a:clrScheme name="Standard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IBL_PPT_Master [Schreibgeschützt]" id="{425574D5-24AE-4402-9ECF-DF40B69C42F4}" vid="{7C340A06-283E-47A4-96D2-852195671505}"/>
    </a:ext>
  </a:extLst>
</a:theme>
</file>

<file path=ppt/theme/theme4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319</Words>
  <Application>Microsoft Office PowerPoint</Application>
  <PresentationFormat>Bildschirmpräsentation (4:3)</PresentationFormat>
  <Paragraphs>83</Paragraphs>
  <Slides>13</Slides>
  <Notes>13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9</vt:i4>
      </vt:variant>
      <vt:variant>
        <vt:lpstr>Design</vt:lpstr>
      </vt:variant>
      <vt:variant>
        <vt:i4>3</vt:i4>
      </vt:variant>
      <vt:variant>
        <vt:lpstr>Folientitel</vt:lpstr>
      </vt:variant>
      <vt:variant>
        <vt:i4>13</vt:i4>
      </vt:variant>
    </vt:vector>
  </HeadingPairs>
  <TitlesOfParts>
    <vt:vector size="25" baseType="lpstr">
      <vt:lpstr>Arial</vt:lpstr>
      <vt:lpstr>Calibri</vt:lpstr>
      <vt:lpstr>Courier New</vt:lpstr>
      <vt:lpstr>DINOT-Medium</vt:lpstr>
      <vt:lpstr>Franklin Gothic Book</vt:lpstr>
      <vt:lpstr>Lucida Grande</vt:lpstr>
      <vt:lpstr>Symbol</vt:lpstr>
      <vt:lpstr>Times New Roman</vt:lpstr>
      <vt:lpstr>Wingdings</vt:lpstr>
      <vt:lpstr>Larissa</vt:lpstr>
      <vt:lpstr>2_DNI_PPT_Master</vt:lpstr>
      <vt:lpstr>3_DNI_PPT_Master</vt:lpstr>
      <vt:lpstr>myCIVIS</vt:lpstr>
      <vt:lpstr>(Rechtliche) Basis</vt:lpstr>
      <vt:lpstr>Online-Dienste</vt:lpstr>
      <vt:lpstr>MyCivis ist die Weiterentwicklung  des persönlichen Bereiches im Bürgernetz</vt:lpstr>
      <vt:lpstr>Zugang zu MyCivis und zu den Online-Diensten über drei „Schlüssel“,  von Oktober 2017 bis Ende Februar2018</vt:lpstr>
      <vt:lpstr>Zugang zu MyCivis und zu den Online-Diensten über zwei „Schlüssel“,  ab März 2018</vt:lpstr>
      <vt:lpstr>Übergangsplan</vt:lpstr>
      <vt:lpstr>Persönlicher Bereich im Bürgernetz</vt:lpstr>
      <vt:lpstr>myCIVIS „Homepage“</vt:lpstr>
      <vt:lpstr>myCIVIS „Hilfe“</vt:lpstr>
      <vt:lpstr>myCIVIS „Meine Dienste“</vt:lpstr>
      <vt:lpstr>myCIVIS „Mitteilungen“</vt:lpstr>
      <vt:lpstr>myCIVIS</vt:lpstr>
    </vt:vector>
  </TitlesOfParts>
  <Company>prov.bz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Breitbandausbau in Südtirol</dc:title>
  <dc:creator>Wisthaler, Hannes</dc:creator>
  <cp:lastModifiedBy>Mayr, Renate</cp:lastModifiedBy>
  <cp:revision>119</cp:revision>
  <cp:lastPrinted>2017-10-03T16:38:44Z</cp:lastPrinted>
  <dcterms:created xsi:type="dcterms:W3CDTF">2017-03-03T10:37:26Z</dcterms:created>
  <dcterms:modified xsi:type="dcterms:W3CDTF">2017-10-04T09:38:44Z</dcterms:modified>
</cp:coreProperties>
</file>