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5" r:id="rId2"/>
    <p:sldId id="424" r:id="rId3"/>
    <p:sldId id="426" r:id="rId4"/>
    <p:sldId id="427" r:id="rId5"/>
    <p:sldId id="433" r:id="rId6"/>
    <p:sldId id="435" r:id="rId7"/>
    <p:sldId id="430" r:id="rId8"/>
    <p:sldId id="436" r:id="rId9"/>
    <p:sldId id="437" r:id="rId10"/>
    <p:sldId id="438" r:id="rId11"/>
    <p:sldId id="439" r:id="rId12"/>
    <p:sldId id="429" r:id="rId13"/>
    <p:sldId id="441" r:id="rId14"/>
    <p:sldId id="431" r:id="rId15"/>
    <p:sldId id="442" r:id="rId16"/>
    <p:sldId id="444" r:id="rId17"/>
    <p:sldId id="443" r:id="rId18"/>
    <p:sldId id="434" r:id="rId19"/>
    <p:sldId id="449" r:id="rId20"/>
    <p:sldId id="451" r:id="rId21"/>
    <p:sldId id="450" r:id="rId22"/>
    <p:sldId id="452" r:id="rId23"/>
    <p:sldId id="445" r:id="rId24"/>
    <p:sldId id="446" r:id="rId25"/>
    <p:sldId id="447" r:id="rId26"/>
    <p:sldId id="448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senner, Kathrin" initials="PK" lastIdx="1" clrIdx="0">
    <p:extLst>
      <p:ext uri="{19B8F6BF-5375-455C-9EA6-DF929625EA0E}">
        <p15:presenceInfo xmlns:p15="http://schemas.microsoft.com/office/powerpoint/2012/main" userId="S::pb35371@prov.bz::532691db-dbdc-4a59-bc87-01db5ca2c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03F29B-1345-45A7-BD60-80E8D03790E2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4" csCatId="colorful" phldr="0"/>
      <dgm:spPr/>
      <dgm:t>
        <a:bodyPr/>
        <a:lstStyle/>
        <a:p>
          <a:endParaRPr lang="de-DE"/>
        </a:p>
      </dgm:t>
    </dgm:pt>
    <dgm:pt modelId="{81DD19BB-B556-459C-82EB-AD036DD3EB65}" type="pres">
      <dgm:prSet presAssocID="{6B03F29B-1345-45A7-BD60-80E8D03790E2}" presName="Name0" presStyleCnt="0">
        <dgm:presLayoutVars>
          <dgm:chMax/>
          <dgm:chPref/>
          <dgm:dir/>
          <dgm:animLvl val="lvl"/>
        </dgm:presLayoutVars>
      </dgm:prSet>
      <dgm:spPr/>
    </dgm:pt>
  </dgm:ptLst>
  <dgm:cxnLst>
    <dgm:cxn modelId="{ADB21837-0F9B-41A9-BE08-C0F2AB691A9C}" type="presOf" srcId="{6B03F29B-1345-45A7-BD60-80E8D03790E2}" destId="{81DD19BB-B556-459C-82EB-AD036DD3EB65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C0F4BF-1B6B-43A9-8BAA-29F1B81F615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76E59F78-8754-4422-AAE8-F7A94E73C73A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de-DE" sz="2400" dirty="0">
              <a:latin typeface="Arial" panose="020B0604020202020204" pitchFamily="34" charset="0"/>
              <a:cs typeface="Arial" panose="020B0604020202020204" pitchFamily="34" charset="0"/>
            </a:rPr>
            <a:t>Artikel 26 des Landesgesetzes vom 18. Oktober 1995, Nr. 20, „Mitbestimmungsgremien der Schulen“</a:t>
          </a:r>
        </a:p>
      </dgm:t>
    </dgm:pt>
    <dgm:pt modelId="{08E4C050-E7A7-411C-987C-F786C9765B4A}" type="parTrans" cxnId="{C5FAA036-BF38-4049-BEF4-B2FD404B25CB}">
      <dgm:prSet/>
      <dgm:spPr/>
      <dgm:t>
        <a:bodyPr/>
        <a:lstStyle/>
        <a:p>
          <a:endParaRPr lang="de-DE"/>
        </a:p>
      </dgm:t>
    </dgm:pt>
    <dgm:pt modelId="{11B59C88-1916-4908-A361-F3752A61F203}" type="sibTrans" cxnId="{C5FAA036-BF38-4049-BEF4-B2FD404B25CB}">
      <dgm:prSet/>
      <dgm:spPr/>
      <dgm:t>
        <a:bodyPr/>
        <a:lstStyle/>
        <a:p>
          <a:endParaRPr lang="de-DE"/>
        </a:p>
      </dgm:t>
    </dgm:pt>
    <dgm:pt modelId="{8DD7A5EA-80CF-4D6C-9178-82B3CC78E25C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de-DE" sz="2400" dirty="0">
              <a:latin typeface="Arial" panose="020B0604020202020204" pitchFamily="34" charset="0"/>
              <a:cs typeface="Arial" panose="020B0604020202020204" pitchFamily="34" charset="0"/>
            </a:rPr>
            <a:t>Geschäftsordnung des Landesbeirates der Eltern</a:t>
          </a:r>
        </a:p>
      </dgm:t>
    </dgm:pt>
    <dgm:pt modelId="{97E922E9-5F63-44B7-B030-66091E2EBD0E}" type="parTrans" cxnId="{484A819F-D1A7-4078-8082-962C8164FBB1}">
      <dgm:prSet/>
      <dgm:spPr/>
      <dgm:t>
        <a:bodyPr/>
        <a:lstStyle/>
        <a:p>
          <a:endParaRPr lang="de-DE"/>
        </a:p>
      </dgm:t>
    </dgm:pt>
    <dgm:pt modelId="{B57B836F-ABBD-4412-B158-1E153BDFD76F}" type="sibTrans" cxnId="{484A819F-D1A7-4078-8082-962C8164FBB1}">
      <dgm:prSet/>
      <dgm:spPr/>
      <dgm:t>
        <a:bodyPr/>
        <a:lstStyle/>
        <a:p>
          <a:endParaRPr lang="de-DE"/>
        </a:p>
      </dgm:t>
    </dgm:pt>
    <dgm:pt modelId="{AA98C239-8E41-4F71-B0EC-DDD65CB4E038}">
      <dgm:prSet custT="1"/>
      <dgm:spPr/>
      <dgm:t>
        <a:bodyPr/>
        <a:lstStyle/>
        <a:p>
          <a:pPr algn="ctr"/>
          <a:r>
            <a:rPr lang="de-DE" sz="2000" dirty="0">
              <a:latin typeface="Arial" panose="020B0604020202020204" pitchFamily="34" charset="0"/>
              <a:cs typeface="Arial" panose="020B0604020202020204" pitchFamily="34" charset="0"/>
            </a:rPr>
            <a:t>Beschluss der Landesregierung Nr. 3618 vom 3. Oktober 2005</a:t>
          </a:r>
        </a:p>
      </dgm:t>
    </dgm:pt>
    <dgm:pt modelId="{6F992E7F-8BFC-470A-B92C-507000403C4A}" type="parTrans" cxnId="{95D5452D-78BD-49E7-A656-35CC369D338E}">
      <dgm:prSet/>
      <dgm:spPr/>
      <dgm:t>
        <a:bodyPr/>
        <a:lstStyle/>
        <a:p>
          <a:endParaRPr lang="de-DE"/>
        </a:p>
      </dgm:t>
    </dgm:pt>
    <dgm:pt modelId="{EF806066-8857-4C2C-8EF4-0BF4D6FF4039}" type="sibTrans" cxnId="{95D5452D-78BD-49E7-A656-35CC369D338E}">
      <dgm:prSet/>
      <dgm:spPr/>
      <dgm:t>
        <a:bodyPr/>
        <a:lstStyle/>
        <a:p>
          <a:endParaRPr lang="de-DE"/>
        </a:p>
      </dgm:t>
    </dgm:pt>
    <dgm:pt modelId="{4DAAEE3F-D5C9-4255-AA1D-B49E2EB764F4}" type="pres">
      <dgm:prSet presAssocID="{67C0F4BF-1B6B-43A9-8BAA-29F1B81F6159}" presName="linear" presStyleCnt="0">
        <dgm:presLayoutVars>
          <dgm:dir/>
          <dgm:animLvl val="lvl"/>
          <dgm:resizeHandles val="exact"/>
        </dgm:presLayoutVars>
      </dgm:prSet>
      <dgm:spPr/>
    </dgm:pt>
    <dgm:pt modelId="{17062EE9-9035-4D0A-9959-58F75E744D5B}" type="pres">
      <dgm:prSet presAssocID="{76E59F78-8754-4422-AAE8-F7A94E73C73A}" presName="parentLin" presStyleCnt="0"/>
      <dgm:spPr/>
    </dgm:pt>
    <dgm:pt modelId="{47301FE3-19F7-4119-9A8F-8F3960102D1F}" type="pres">
      <dgm:prSet presAssocID="{76E59F78-8754-4422-AAE8-F7A94E73C73A}" presName="parentLeftMargin" presStyleLbl="node1" presStyleIdx="0" presStyleCnt="3"/>
      <dgm:spPr/>
    </dgm:pt>
    <dgm:pt modelId="{84E5FF40-E8EE-432E-A8AB-CE4ABC7F6520}" type="pres">
      <dgm:prSet presAssocID="{76E59F78-8754-4422-AAE8-F7A94E73C73A}" presName="parentText" presStyleLbl="node1" presStyleIdx="0" presStyleCnt="3" custScaleY="347481">
        <dgm:presLayoutVars>
          <dgm:chMax val="0"/>
          <dgm:bulletEnabled val="1"/>
        </dgm:presLayoutVars>
      </dgm:prSet>
      <dgm:spPr/>
    </dgm:pt>
    <dgm:pt modelId="{81938F13-55F0-474D-986C-AB2562AC3262}" type="pres">
      <dgm:prSet presAssocID="{76E59F78-8754-4422-AAE8-F7A94E73C73A}" presName="negativeSpace" presStyleCnt="0"/>
      <dgm:spPr/>
    </dgm:pt>
    <dgm:pt modelId="{24231E85-2726-4378-94A6-BB41E505D150}" type="pres">
      <dgm:prSet presAssocID="{76E59F78-8754-4422-AAE8-F7A94E73C73A}" presName="childText" presStyleLbl="conFgAcc1" presStyleIdx="0" presStyleCnt="3">
        <dgm:presLayoutVars>
          <dgm:bulletEnabled val="1"/>
        </dgm:presLayoutVars>
      </dgm:prSet>
      <dgm:spPr/>
    </dgm:pt>
    <dgm:pt modelId="{CED60484-792B-47F7-BB22-5BA3E722025D}" type="pres">
      <dgm:prSet presAssocID="{11B59C88-1916-4908-A361-F3752A61F203}" presName="spaceBetweenRectangles" presStyleCnt="0"/>
      <dgm:spPr/>
    </dgm:pt>
    <dgm:pt modelId="{63D5D5B2-9E37-4D94-8562-749659AFA109}" type="pres">
      <dgm:prSet presAssocID="{8DD7A5EA-80CF-4D6C-9178-82B3CC78E25C}" presName="parentLin" presStyleCnt="0"/>
      <dgm:spPr/>
    </dgm:pt>
    <dgm:pt modelId="{1476B3A5-4C75-4536-9F8F-E458570FD977}" type="pres">
      <dgm:prSet presAssocID="{8DD7A5EA-80CF-4D6C-9178-82B3CC78E25C}" presName="parentLeftMargin" presStyleLbl="node1" presStyleIdx="0" presStyleCnt="3"/>
      <dgm:spPr/>
    </dgm:pt>
    <dgm:pt modelId="{08FED4A3-D027-4794-8687-5915709A4A46}" type="pres">
      <dgm:prSet presAssocID="{8DD7A5EA-80CF-4D6C-9178-82B3CC78E25C}" presName="parentText" presStyleLbl="node1" presStyleIdx="1" presStyleCnt="3" custScaleY="245181">
        <dgm:presLayoutVars>
          <dgm:chMax val="0"/>
          <dgm:bulletEnabled val="1"/>
        </dgm:presLayoutVars>
      </dgm:prSet>
      <dgm:spPr/>
    </dgm:pt>
    <dgm:pt modelId="{2026A42C-3B3D-4A6E-8506-AEBF215EF5B6}" type="pres">
      <dgm:prSet presAssocID="{8DD7A5EA-80CF-4D6C-9178-82B3CC78E25C}" presName="negativeSpace" presStyleCnt="0"/>
      <dgm:spPr/>
    </dgm:pt>
    <dgm:pt modelId="{212FFADE-7C68-4624-AF67-C6672FAACC12}" type="pres">
      <dgm:prSet presAssocID="{8DD7A5EA-80CF-4D6C-9178-82B3CC78E25C}" presName="childText" presStyleLbl="conFgAcc1" presStyleIdx="1" presStyleCnt="3">
        <dgm:presLayoutVars>
          <dgm:bulletEnabled val="1"/>
        </dgm:presLayoutVars>
      </dgm:prSet>
      <dgm:spPr/>
    </dgm:pt>
    <dgm:pt modelId="{04D19E8A-A3B8-4274-A9F4-E52E876426A0}" type="pres">
      <dgm:prSet presAssocID="{B57B836F-ABBD-4412-B158-1E153BDFD76F}" presName="spaceBetweenRectangles" presStyleCnt="0"/>
      <dgm:spPr/>
    </dgm:pt>
    <dgm:pt modelId="{BB719011-5AFA-4832-8487-381EFEA4CDDD}" type="pres">
      <dgm:prSet presAssocID="{AA98C239-8E41-4F71-B0EC-DDD65CB4E038}" presName="parentLin" presStyleCnt="0"/>
      <dgm:spPr/>
    </dgm:pt>
    <dgm:pt modelId="{AEF0D3A0-0B57-4855-B2F3-AB2D5ECAC4F3}" type="pres">
      <dgm:prSet presAssocID="{AA98C239-8E41-4F71-B0EC-DDD65CB4E038}" presName="parentLeftMargin" presStyleLbl="node1" presStyleIdx="1" presStyleCnt="3"/>
      <dgm:spPr/>
    </dgm:pt>
    <dgm:pt modelId="{73980F3B-5B71-40BE-9B74-076AE9FD17FE}" type="pres">
      <dgm:prSet presAssocID="{AA98C239-8E41-4F71-B0EC-DDD65CB4E03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79B9D50-68ED-4B4A-99B1-589A0E0DE2E2}" type="pres">
      <dgm:prSet presAssocID="{AA98C239-8E41-4F71-B0EC-DDD65CB4E038}" presName="negativeSpace" presStyleCnt="0"/>
      <dgm:spPr/>
    </dgm:pt>
    <dgm:pt modelId="{13C592BB-C10E-4549-9DC4-E33DA7110E29}" type="pres">
      <dgm:prSet presAssocID="{AA98C239-8E41-4F71-B0EC-DDD65CB4E0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9B3B123-4295-4397-92B7-693479919C63}" type="presOf" srcId="{8DD7A5EA-80CF-4D6C-9178-82B3CC78E25C}" destId="{08FED4A3-D027-4794-8687-5915709A4A46}" srcOrd="1" destOrd="0" presId="urn:microsoft.com/office/officeart/2005/8/layout/list1"/>
    <dgm:cxn modelId="{95D5452D-78BD-49E7-A656-35CC369D338E}" srcId="{67C0F4BF-1B6B-43A9-8BAA-29F1B81F6159}" destId="{AA98C239-8E41-4F71-B0EC-DDD65CB4E038}" srcOrd="2" destOrd="0" parTransId="{6F992E7F-8BFC-470A-B92C-507000403C4A}" sibTransId="{EF806066-8857-4C2C-8EF4-0BF4D6FF4039}"/>
    <dgm:cxn modelId="{C5FAA036-BF38-4049-BEF4-B2FD404B25CB}" srcId="{67C0F4BF-1B6B-43A9-8BAA-29F1B81F6159}" destId="{76E59F78-8754-4422-AAE8-F7A94E73C73A}" srcOrd="0" destOrd="0" parTransId="{08E4C050-E7A7-411C-987C-F786C9765B4A}" sibTransId="{11B59C88-1916-4908-A361-F3752A61F203}"/>
    <dgm:cxn modelId="{8181F37A-E2C2-42A1-82B2-C828A09CC8EE}" type="presOf" srcId="{76E59F78-8754-4422-AAE8-F7A94E73C73A}" destId="{47301FE3-19F7-4119-9A8F-8F3960102D1F}" srcOrd="0" destOrd="0" presId="urn:microsoft.com/office/officeart/2005/8/layout/list1"/>
    <dgm:cxn modelId="{F226F580-BC7C-4F23-971A-E397449D7786}" type="presOf" srcId="{8DD7A5EA-80CF-4D6C-9178-82B3CC78E25C}" destId="{1476B3A5-4C75-4536-9F8F-E458570FD977}" srcOrd="0" destOrd="0" presId="urn:microsoft.com/office/officeart/2005/8/layout/list1"/>
    <dgm:cxn modelId="{484A819F-D1A7-4078-8082-962C8164FBB1}" srcId="{67C0F4BF-1B6B-43A9-8BAA-29F1B81F6159}" destId="{8DD7A5EA-80CF-4D6C-9178-82B3CC78E25C}" srcOrd="1" destOrd="0" parTransId="{97E922E9-5F63-44B7-B030-66091E2EBD0E}" sibTransId="{B57B836F-ABBD-4412-B158-1E153BDFD76F}"/>
    <dgm:cxn modelId="{C36CFCA0-9567-4798-8261-E8F683BCE6CC}" type="presOf" srcId="{67C0F4BF-1B6B-43A9-8BAA-29F1B81F6159}" destId="{4DAAEE3F-D5C9-4255-AA1D-B49E2EB764F4}" srcOrd="0" destOrd="0" presId="urn:microsoft.com/office/officeart/2005/8/layout/list1"/>
    <dgm:cxn modelId="{5C4408D6-96F7-4AB6-A64C-0CE268A2552D}" type="presOf" srcId="{76E59F78-8754-4422-AAE8-F7A94E73C73A}" destId="{84E5FF40-E8EE-432E-A8AB-CE4ABC7F6520}" srcOrd="1" destOrd="0" presId="urn:microsoft.com/office/officeart/2005/8/layout/list1"/>
    <dgm:cxn modelId="{33A240D7-BF56-4DAE-984C-886E4F5DC197}" type="presOf" srcId="{AA98C239-8E41-4F71-B0EC-DDD65CB4E038}" destId="{AEF0D3A0-0B57-4855-B2F3-AB2D5ECAC4F3}" srcOrd="0" destOrd="0" presId="urn:microsoft.com/office/officeart/2005/8/layout/list1"/>
    <dgm:cxn modelId="{F04E4FFB-F1A6-4A52-BD3A-51A04ED11978}" type="presOf" srcId="{AA98C239-8E41-4F71-B0EC-DDD65CB4E038}" destId="{73980F3B-5B71-40BE-9B74-076AE9FD17FE}" srcOrd="1" destOrd="0" presId="urn:microsoft.com/office/officeart/2005/8/layout/list1"/>
    <dgm:cxn modelId="{F9935539-7AFD-46C7-8823-0D80EB324535}" type="presParOf" srcId="{4DAAEE3F-D5C9-4255-AA1D-B49E2EB764F4}" destId="{17062EE9-9035-4D0A-9959-58F75E744D5B}" srcOrd="0" destOrd="0" presId="urn:microsoft.com/office/officeart/2005/8/layout/list1"/>
    <dgm:cxn modelId="{FFDDB46F-FB9C-4F45-96DA-20378541FCAE}" type="presParOf" srcId="{17062EE9-9035-4D0A-9959-58F75E744D5B}" destId="{47301FE3-19F7-4119-9A8F-8F3960102D1F}" srcOrd="0" destOrd="0" presId="urn:microsoft.com/office/officeart/2005/8/layout/list1"/>
    <dgm:cxn modelId="{EE7EEF4A-7AD7-42AB-AC23-E1F01223C829}" type="presParOf" srcId="{17062EE9-9035-4D0A-9959-58F75E744D5B}" destId="{84E5FF40-E8EE-432E-A8AB-CE4ABC7F6520}" srcOrd="1" destOrd="0" presId="urn:microsoft.com/office/officeart/2005/8/layout/list1"/>
    <dgm:cxn modelId="{6B4D1BF1-91E6-4CB5-A7B1-553E756B1810}" type="presParOf" srcId="{4DAAEE3F-D5C9-4255-AA1D-B49E2EB764F4}" destId="{81938F13-55F0-474D-986C-AB2562AC3262}" srcOrd="1" destOrd="0" presId="urn:microsoft.com/office/officeart/2005/8/layout/list1"/>
    <dgm:cxn modelId="{82E1864C-D0D6-4637-847F-0E151A7D4AE4}" type="presParOf" srcId="{4DAAEE3F-D5C9-4255-AA1D-B49E2EB764F4}" destId="{24231E85-2726-4378-94A6-BB41E505D150}" srcOrd="2" destOrd="0" presId="urn:microsoft.com/office/officeart/2005/8/layout/list1"/>
    <dgm:cxn modelId="{B83FAFA1-C77C-400B-A163-A06B6F37ECE6}" type="presParOf" srcId="{4DAAEE3F-D5C9-4255-AA1D-B49E2EB764F4}" destId="{CED60484-792B-47F7-BB22-5BA3E722025D}" srcOrd="3" destOrd="0" presId="urn:microsoft.com/office/officeart/2005/8/layout/list1"/>
    <dgm:cxn modelId="{5B383362-7F95-45B0-B7DF-2A4E54AFEF1C}" type="presParOf" srcId="{4DAAEE3F-D5C9-4255-AA1D-B49E2EB764F4}" destId="{63D5D5B2-9E37-4D94-8562-749659AFA109}" srcOrd="4" destOrd="0" presId="urn:microsoft.com/office/officeart/2005/8/layout/list1"/>
    <dgm:cxn modelId="{A7976CF9-F289-4D84-9BEA-E8F5934B19CB}" type="presParOf" srcId="{63D5D5B2-9E37-4D94-8562-749659AFA109}" destId="{1476B3A5-4C75-4536-9F8F-E458570FD977}" srcOrd="0" destOrd="0" presId="urn:microsoft.com/office/officeart/2005/8/layout/list1"/>
    <dgm:cxn modelId="{5E4BEAB5-3AEF-4807-9451-21372568E763}" type="presParOf" srcId="{63D5D5B2-9E37-4D94-8562-749659AFA109}" destId="{08FED4A3-D027-4794-8687-5915709A4A46}" srcOrd="1" destOrd="0" presId="urn:microsoft.com/office/officeart/2005/8/layout/list1"/>
    <dgm:cxn modelId="{BC798644-2CD3-4333-B472-FB56CAE09627}" type="presParOf" srcId="{4DAAEE3F-D5C9-4255-AA1D-B49E2EB764F4}" destId="{2026A42C-3B3D-4A6E-8506-AEBF215EF5B6}" srcOrd="5" destOrd="0" presId="urn:microsoft.com/office/officeart/2005/8/layout/list1"/>
    <dgm:cxn modelId="{1247BEC7-1510-4755-ADA1-B64E4D18425A}" type="presParOf" srcId="{4DAAEE3F-D5C9-4255-AA1D-B49E2EB764F4}" destId="{212FFADE-7C68-4624-AF67-C6672FAACC12}" srcOrd="6" destOrd="0" presId="urn:microsoft.com/office/officeart/2005/8/layout/list1"/>
    <dgm:cxn modelId="{4CA1981F-7857-4AE4-A76F-F02080D7098E}" type="presParOf" srcId="{4DAAEE3F-D5C9-4255-AA1D-B49E2EB764F4}" destId="{04D19E8A-A3B8-4274-A9F4-E52E876426A0}" srcOrd="7" destOrd="0" presId="urn:microsoft.com/office/officeart/2005/8/layout/list1"/>
    <dgm:cxn modelId="{C562C182-8A13-403D-AE36-6DA19587B675}" type="presParOf" srcId="{4DAAEE3F-D5C9-4255-AA1D-B49E2EB764F4}" destId="{BB719011-5AFA-4832-8487-381EFEA4CDDD}" srcOrd="8" destOrd="0" presId="urn:microsoft.com/office/officeart/2005/8/layout/list1"/>
    <dgm:cxn modelId="{2B74B0C1-2A03-49D4-8CEC-2F22EDDEF068}" type="presParOf" srcId="{BB719011-5AFA-4832-8487-381EFEA4CDDD}" destId="{AEF0D3A0-0B57-4855-B2F3-AB2D5ECAC4F3}" srcOrd="0" destOrd="0" presId="urn:microsoft.com/office/officeart/2005/8/layout/list1"/>
    <dgm:cxn modelId="{39F7C853-2477-4C4F-B985-7A182476B1DC}" type="presParOf" srcId="{BB719011-5AFA-4832-8487-381EFEA4CDDD}" destId="{73980F3B-5B71-40BE-9B74-076AE9FD17FE}" srcOrd="1" destOrd="0" presId="urn:microsoft.com/office/officeart/2005/8/layout/list1"/>
    <dgm:cxn modelId="{7F198810-3875-4BDD-BA60-ADA08411C217}" type="presParOf" srcId="{4DAAEE3F-D5C9-4255-AA1D-B49E2EB764F4}" destId="{279B9D50-68ED-4B4A-99B1-589A0E0DE2E2}" srcOrd="9" destOrd="0" presId="urn:microsoft.com/office/officeart/2005/8/layout/list1"/>
    <dgm:cxn modelId="{E5F7D778-06AE-404F-A454-A0B7A659D380}" type="presParOf" srcId="{4DAAEE3F-D5C9-4255-AA1D-B49E2EB764F4}" destId="{13C592BB-C10E-4549-9DC4-E33DA7110E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119133-3EDE-4240-9632-9F487F2C673B}" type="doc">
      <dgm:prSet loTypeId="urn:microsoft.com/office/officeart/2005/8/layout/chart3" loCatId="relationship" qsTypeId="urn:microsoft.com/office/officeart/2005/8/quickstyle/simple1" qsCatId="simple" csTypeId="urn:microsoft.com/office/officeart/2005/8/colors/colorful1" csCatId="colorful" phldr="1"/>
      <dgm:spPr/>
    </dgm:pt>
    <dgm:pt modelId="{B5D4AAD1-A19C-45FF-8425-AF4EC1C8B814}">
      <dgm:prSet phldrT="[Text]" custT="1"/>
      <dgm:spPr/>
      <dgm:t>
        <a:bodyPr/>
        <a:lstStyle/>
        <a:p>
          <a:r>
            <a:rPr lang="de-DE" sz="2000" b="0" dirty="0">
              <a:latin typeface="Arial" panose="020B0604020202020204" pitchFamily="34" charset="0"/>
            </a:rPr>
            <a:t>Ein Eltern-vertreter je Schule der Berufsbildung</a:t>
          </a:r>
          <a:endParaRPr lang="de-DE" sz="2000" b="0" dirty="0"/>
        </a:p>
      </dgm:t>
    </dgm:pt>
    <dgm:pt modelId="{2F84D450-0A3F-495C-A177-7F95F357A2FB}" type="parTrans" cxnId="{A34AD4F6-CC4C-461F-B671-BED807867B3B}">
      <dgm:prSet/>
      <dgm:spPr/>
      <dgm:t>
        <a:bodyPr/>
        <a:lstStyle/>
        <a:p>
          <a:endParaRPr lang="de-DE"/>
        </a:p>
      </dgm:t>
    </dgm:pt>
    <dgm:pt modelId="{C13227F6-EF62-477D-9144-E0502E96ECC6}" type="sibTrans" cxnId="{A34AD4F6-CC4C-461F-B671-BED807867B3B}">
      <dgm:prSet/>
      <dgm:spPr/>
      <dgm:t>
        <a:bodyPr/>
        <a:lstStyle/>
        <a:p>
          <a:endParaRPr lang="de-DE"/>
        </a:p>
      </dgm:t>
    </dgm:pt>
    <dgm:pt modelId="{D00C7468-7066-4C19-95FB-6AD44B2AB0C2}">
      <dgm:prSet phldrT="[Text]" custT="1"/>
      <dgm:spPr/>
      <dgm:t>
        <a:bodyPr/>
        <a:lstStyle/>
        <a:p>
          <a:r>
            <a:rPr lang="de-DE" sz="2000" b="0" dirty="0">
              <a:latin typeface="Arial" panose="020B0604020202020204" pitchFamily="34" charset="0"/>
            </a:rPr>
            <a:t>Ein Elternvertreter je Kindergarten-direktion</a:t>
          </a:r>
          <a:endParaRPr lang="de-DE" sz="2000" b="0" dirty="0"/>
        </a:p>
      </dgm:t>
    </dgm:pt>
    <dgm:pt modelId="{378D6F20-5A1A-45DA-802B-E7E610A9F4E0}" type="parTrans" cxnId="{F1DC8E14-172E-445C-96A3-BB3EA3368247}">
      <dgm:prSet/>
      <dgm:spPr/>
      <dgm:t>
        <a:bodyPr/>
        <a:lstStyle/>
        <a:p>
          <a:endParaRPr lang="de-DE"/>
        </a:p>
      </dgm:t>
    </dgm:pt>
    <dgm:pt modelId="{9E26412E-6BE9-41D4-A5B4-5868795C636A}" type="sibTrans" cxnId="{F1DC8E14-172E-445C-96A3-BB3EA3368247}">
      <dgm:prSet/>
      <dgm:spPr/>
      <dgm:t>
        <a:bodyPr/>
        <a:lstStyle/>
        <a:p>
          <a:endParaRPr lang="de-DE"/>
        </a:p>
      </dgm:t>
    </dgm:pt>
    <dgm:pt modelId="{EBDC64BB-4C48-418D-9FD0-042ADDC457B2}">
      <dgm:prSet phldrT="[Text]" custT="1"/>
      <dgm:spPr/>
      <dgm:t>
        <a:bodyPr/>
        <a:lstStyle/>
        <a:p>
          <a:r>
            <a:rPr lang="de-DE" sz="2000" b="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Ein Eltern-vertreter je Schule (staatlicher Art)</a:t>
          </a:r>
          <a:endParaRPr lang="de-DE" sz="2000" b="0" dirty="0"/>
        </a:p>
      </dgm:t>
    </dgm:pt>
    <dgm:pt modelId="{36338642-F024-455D-BEED-4B1599E940B5}" type="parTrans" cxnId="{F9C8E001-360B-4D28-AF19-62D5BE7D0CC0}">
      <dgm:prSet/>
      <dgm:spPr/>
      <dgm:t>
        <a:bodyPr/>
        <a:lstStyle/>
        <a:p>
          <a:endParaRPr lang="de-DE"/>
        </a:p>
      </dgm:t>
    </dgm:pt>
    <dgm:pt modelId="{706D9A9F-EDE0-4D41-BDF7-AFC9DFBA7971}" type="sibTrans" cxnId="{F9C8E001-360B-4D28-AF19-62D5BE7D0CC0}">
      <dgm:prSet/>
      <dgm:spPr/>
      <dgm:t>
        <a:bodyPr/>
        <a:lstStyle/>
        <a:p>
          <a:endParaRPr lang="de-DE"/>
        </a:p>
      </dgm:t>
    </dgm:pt>
    <dgm:pt modelId="{7EB78682-F863-474F-9428-67FB82142A97}" type="pres">
      <dgm:prSet presAssocID="{27119133-3EDE-4240-9632-9F487F2C673B}" presName="compositeShape" presStyleCnt="0">
        <dgm:presLayoutVars>
          <dgm:chMax val="7"/>
          <dgm:dir/>
          <dgm:resizeHandles val="exact"/>
        </dgm:presLayoutVars>
      </dgm:prSet>
      <dgm:spPr/>
    </dgm:pt>
    <dgm:pt modelId="{5FBE53B9-E9A1-4AA9-A426-434DDFA62B45}" type="pres">
      <dgm:prSet presAssocID="{27119133-3EDE-4240-9632-9F487F2C673B}" presName="wedge1" presStyleLbl="node1" presStyleIdx="0" presStyleCnt="3" custLinFactNeighborX="-5276" custLinFactNeighborY="2841"/>
      <dgm:spPr/>
    </dgm:pt>
    <dgm:pt modelId="{4BA26563-EEB0-43A9-A328-4044677D833A}" type="pres">
      <dgm:prSet presAssocID="{27119133-3EDE-4240-9632-9F487F2C673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A5787AE-BDCE-423B-8C00-357A07E2231F}" type="pres">
      <dgm:prSet presAssocID="{27119133-3EDE-4240-9632-9F487F2C673B}" presName="wedge2" presStyleLbl="node1" presStyleIdx="1" presStyleCnt="3" custScaleX="99403" custScaleY="100346"/>
      <dgm:spPr/>
    </dgm:pt>
    <dgm:pt modelId="{CA9CD816-D27B-41FC-9482-491C936F24B0}" type="pres">
      <dgm:prSet presAssocID="{27119133-3EDE-4240-9632-9F487F2C673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30838F9-381D-4828-A707-6967D27C1C4A}" type="pres">
      <dgm:prSet presAssocID="{27119133-3EDE-4240-9632-9F487F2C673B}" presName="wedge3" presStyleLbl="node1" presStyleIdx="2" presStyleCnt="3"/>
      <dgm:spPr/>
    </dgm:pt>
    <dgm:pt modelId="{079F126F-1D6F-4E18-8E60-E91F961CCA57}" type="pres">
      <dgm:prSet presAssocID="{27119133-3EDE-4240-9632-9F487F2C673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9C8E001-360B-4D28-AF19-62D5BE7D0CC0}" srcId="{27119133-3EDE-4240-9632-9F487F2C673B}" destId="{EBDC64BB-4C48-418D-9FD0-042ADDC457B2}" srcOrd="2" destOrd="0" parTransId="{36338642-F024-455D-BEED-4B1599E940B5}" sibTransId="{706D9A9F-EDE0-4D41-BDF7-AFC9DFBA7971}"/>
    <dgm:cxn modelId="{4B794402-4D05-41D3-9D38-733F9375A47C}" type="presOf" srcId="{D00C7468-7066-4C19-95FB-6AD44B2AB0C2}" destId="{CA9CD816-D27B-41FC-9482-491C936F24B0}" srcOrd="1" destOrd="0" presId="urn:microsoft.com/office/officeart/2005/8/layout/chart3"/>
    <dgm:cxn modelId="{F1DC8E14-172E-445C-96A3-BB3EA3368247}" srcId="{27119133-3EDE-4240-9632-9F487F2C673B}" destId="{D00C7468-7066-4C19-95FB-6AD44B2AB0C2}" srcOrd="1" destOrd="0" parTransId="{378D6F20-5A1A-45DA-802B-E7E610A9F4E0}" sibTransId="{9E26412E-6BE9-41D4-A5B4-5868795C636A}"/>
    <dgm:cxn modelId="{A21A342C-FDD0-45F7-B87E-73BF2179C80B}" type="presOf" srcId="{EBDC64BB-4C48-418D-9FD0-042ADDC457B2}" destId="{079F126F-1D6F-4E18-8E60-E91F961CCA57}" srcOrd="1" destOrd="0" presId="urn:microsoft.com/office/officeart/2005/8/layout/chart3"/>
    <dgm:cxn modelId="{41589764-5F0E-4B11-A805-CCB7A20A3B80}" type="presOf" srcId="{B5D4AAD1-A19C-45FF-8425-AF4EC1C8B814}" destId="{4BA26563-EEB0-43A9-A328-4044677D833A}" srcOrd="1" destOrd="0" presId="urn:microsoft.com/office/officeart/2005/8/layout/chart3"/>
    <dgm:cxn modelId="{71EA4A88-ABEC-47A2-AA43-A1309E9D7EB2}" type="presOf" srcId="{B5D4AAD1-A19C-45FF-8425-AF4EC1C8B814}" destId="{5FBE53B9-E9A1-4AA9-A426-434DDFA62B45}" srcOrd="0" destOrd="0" presId="urn:microsoft.com/office/officeart/2005/8/layout/chart3"/>
    <dgm:cxn modelId="{4A246499-E3BF-42FC-A945-73728D83E980}" type="presOf" srcId="{27119133-3EDE-4240-9632-9F487F2C673B}" destId="{7EB78682-F863-474F-9428-67FB82142A97}" srcOrd="0" destOrd="0" presId="urn:microsoft.com/office/officeart/2005/8/layout/chart3"/>
    <dgm:cxn modelId="{4E8E7EA7-7D1A-40F4-BF2F-173A537FC250}" type="presOf" srcId="{EBDC64BB-4C48-418D-9FD0-042ADDC457B2}" destId="{130838F9-381D-4828-A707-6967D27C1C4A}" srcOrd="0" destOrd="0" presId="urn:microsoft.com/office/officeart/2005/8/layout/chart3"/>
    <dgm:cxn modelId="{4269ADF6-EFBA-4BBD-A9F3-A9D2E8D716FA}" type="presOf" srcId="{D00C7468-7066-4C19-95FB-6AD44B2AB0C2}" destId="{8A5787AE-BDCE-423B-8C00-357A07E2231F}" srcOrd="0" destOrd="0" presId="urn:microsoft.com/office/officeart/2005/8/layout/chart3"/>
    <dgm:cxn modelId="{A34AD4F6-CC4C-461F-B671-BED807867B3B}" srcId="{27119133-3EDE-4240-9632-9F487F2C673B}" destId="{B5D4AAD1-A19C-45FF-8425-AF4EC1C8B814}" srcOrd="0" destOrd="0" parTransId="{2F84D450-0A3F-495C-A177-7F95F357A2FB}" sibTransId="{C13227F6-EF62-477D-9144-E0502E96ECC6}"/>
    <dgm:cxn modelId="{90631A49-1D68-4D20-AFA8-BC74D1B8BB8A}" type="presParOf" srcId="{7EB78682-F863-474F-9428-67FB82142A97}" destId="{5FBE53B9-E9A1-4AA9-A426-434DDFA62B45}" srcOrd="0" destOrd="0" presId="urn:microsoft.com/office/officeart/2005/8/layout/chart3"/>
    <dgm:cxn modelId="{07A1D337-F738-4A13-8F0F-D102D5B30A93}" type="presParOf" srcId="{7EB78682-F863-474F-9428-67FB82142A97}" destId="{4BA26563-EEB0-43A9-A328-4044677D833A}" srcOrd="1" destOrd="0" presId="urn:microsoft.com/office/officeart/2005/8/layout/chart3"/>
    <dgm:cxn modelId="{54C28AD7-9B45-47B9-A89A-2764416D720E}" type="presParOf" srcId="{7EB78682-F863-474F-9428-67FB82142A97}" destId="{8A5787AE-BDCE-423B-8C00-357A07E2231F}" srcOrd="2" destOrd="0" presId="urn:microsoft.com/office/officeart/2005/8/layout/chart3"/>
    <dgm:cxn modelId="{DB2B81E5-AFAC-4826-AD19-FAF84914D196}" type="presParOf" srcId="{7EB78682-F863-474F-9428-67FB82142A97}" destId="{CA9CD816-D27B-41FC-9482-491C936F24B0}" srcOrd="3" destOrd="0" presId="urn:microsoft.com/office/officeart/2005/8/layout/chart3"/>
    <dgm:cxn modelId="{5CD2179C-6044-4EDC-8324-E8DEA9081724}" type="presParOf" srcId="{7EB78682-F863-474F-9428-67FB82142A97}" destId="{130838F9-381D-4828-A707-6967D27C1C4A}" srcOrd="4" destOrd="0" presId="urn:microsoft.com/office/officeart/2005/8/layout/chart3"/>
    <dgm:cxn modelId="{162F4643-8DA8-4B51-B189-25BCA59FB8BE}" type="presParOf" srcId="{7EB78682-F863-474F-9428-67FB82142A97}" destId="{079F126F-1D6F-4E18-8E60-E91F961CCA5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52141E-F502-4D24-81AE-7ECFC9C890AF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E0702A76-EEC4-4596-86F0-3A0461422B2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2400" dirty="0">
              <a:latin typeface="Arial" panose="020B0604020202020204" pitchFamily="34" charset="0"/>
              <a:cs typeface="Arial" panose="020B0604020202020204" pitchFamily="34" charset="0"/>
            </a:rPr>
            <a:t>„normale“ Mitglieder des LBE:</a:t>
          </a:r>
        </a:p>
        <a:p>
          <a:r>
            <a:rPr lang="de-DE" sz="24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drei Schuljahre, sofern zumindest eines ihrer Kinder einen </a:t>
          </a:r>
          <a:r>
            <a:rPr lang="de-DE" sz="2400" b="0" dirty="0">
              <a:effectLst/>
              <a:highlight>
                <a:srgbClr val="00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Kindergarten des Sprengels</a:t>
          </a:r>
          <a:r>
            <a:rPr lang="de-DE" sz="24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für den sie namhaft gemacht wurden, bzw. </a:t>
          </a:r>
          <a:r>
            <a:rPr lang="de-DE" sz="2400" b="0" dirty="0">
              <a:effectLst/>
              <a:highlight>
                <a:srgbClr val="00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die Schule</a:t>
          </a:r>
          <a:r>
            <a:rPr lang="de-DE" sz="24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in der sie gewählt wurden, besucht</a:t>
          </a:r>
          <a:endParaRPr lang="de-DE" sz="2400" b="0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de-DE" sz="1900" dirty="0"/>
        </a:p>
      </dgm:t>
    </dgm:pt>
    <dgm:pt modelId="{E4F79C14-6A18-4E5C-9F98-4615B222DC0A}" type="parTrans" cxnId="{68DA6390-635F-4E65-84C7-1070824EAB5B}">
      <dgm:prSet/>
      <dgm:spPr/>
      <dgm:t>
        <a:bodyPr/>
        <a:lstStyle/>
        <a:p>
          <a:endParaRPr lang="de-DE"/>
        </a:p>
      </dgm:t>
    </dgm:pt>
    <dgm:pt modelId="{77B0061B-659F-4D8B-93CC-CB5E9FDA3E14}" type="sibTrans" cxnId="{68DA6390-635F-4E65-84C7-1070824EAB5B}">
      <dgm:prSet/>
      <dgm:spPr/>
      <dgm:t>
        <a:bodyPr/>
        <a:lstStyle/>
        <a:p>
          <a:endParaRPr lang="de-DE"/>
        </a:p>
      </dgm:t>
    </dgm:pt>
    <dgm:pt modelId="{E87A8DA4-B759-479F-A8F3-A9869FB97CE1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de-DE" sz="24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Vorstandsmitglieder:</a:t>
          </a:r>
        </a:p>
        <a:p>
          <a:endParaRPr lang="de-DE" sz="2400" b="0" dirty="0"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r>
            <a:rPr lang="de-DE" sz="24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drei Schuljahre, sofern zumindest eines ihrer Kinder </a:t>
          </a:r>
          <a:r>
            <a:rPr lang="de-DE" sz="2400" b="0" dirty="0">
              <a:effectLst/>
              <a:highlight>
                <a:srgbClr val="00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einen Kindergarten</a:t>
          </a:r>
          <a:r>
            <a:rPr lang="de-DE" sz="24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bzw. </a:t>
          </a:r>
          <a:r>
            <a:rPr lang="de-DE" sz="2400" b="0" dirty="0">
              <a:effectLst/>
              <a:highlight>
                <a:srgbClr val="00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eine Schule</a:t>
          </a:r>
          <a:r>
            <a:rPr lang="de-DE" sz="24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besucht</a:t>
          </a:r>
          <a:endParaRPr lang="de-DE" sz="2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D6A2C5-29C6-41C0-A565-7E76B25D8E1C}" type="parTrans" cxnId="{E0DA07D1-DA24-4500-961F-AFE61F9FE0D2}">
      <dgm:prSet/>
      <dgm:spPr/>
      <dgm:t>
        <a:bodyPr/>
        <a:lstStyle/>
        <a:p>
          <a:endParaRPr lang="de-DE"/>
        </a:p>
      </dgm:t>
    </dgm:pt>
    <dgm:pt modelId="{447136C3-89C7-42F5-BA86-D109D0469CA0}" type="sibTrans" cxnId="{E0DA07D1-DA24-4500-961F-AFE61F9FE0D2}">
      <dgm:prSet/>
      <dgm:spPr/>
      <dgm:t>
        <a:bodyPr/>
        <a:lstStyle/>
        <a:p>
          <a:endParaRPr lang="de-DE"/>
        </a:p>
      </dgm:t>
    </dgm:pt>
    <dgm:pt modelId="{AFC98AE4-18F0-4757-B166-38CCDC6794D7}" type="pres">
      <dgm:prSet presAssocID="{A452141E-F502-4D24-81AE-7ECFC9C890AF}" presName="Name0" presStyleCnt="0">
        <dgm:presLayoutVars>
          <dgm:dir/>
          <dgm:resizeHandles val="exact"/>
        </dgm:presLayoutVars>
      </dgm:prSet>
      <dgm:spPr/>
    </dgm:pt>
    <dgm:pt modelId="{7D103B20-4545-4941-B40E-75F29B677361}" type="pres">
      <dgm:prSet presAssocID="{E0702A76-EEC4-4596-86F0-3A0461422B21}" presName="node" presStyleLbl="node1" presStyleIdx="0" presStyleCnt="2">
        <dgm:presLayoutVars>
          <dgm:bulletEnabled val="1"/>
        </dgm:presLayoutVars>
      </dgm:prSet>
      <dgm:spPr/>
    </dgm:pt>
    <dgm:pt modelId="{E6B7F44E-B579-4FCF-9249-94EC13D0DB77}" type="pres">
      <dgm:prSet presAssocID="{77B0061B-659F-4D8B-93CC-CB5E9FDA3E14}" presName="sibTrans" presStyleCnt="0"/>
      <dgm:spPr/>
    </dgm:pt>
    <dgm:pt modelId="{B2A42ED4-362C-468F-BF36-F38BEF2E6079}" type="pres">
      <dgm:prSet presAssocID="{E87A8DA4-B759-479F-A8F3-A9869FB97CE1}" presName="node" presStyleLbl="node1" presStyleIdx="1" presStyleCnt="2">
        <dgm:presLayoutVars>
          <dgm:bulletEnabled val="1"/>
        </dgm:presLayoutVars>
      </dgm:prSet>
      <dgm:spPr/>
    </dgm:pt>
  </dgm:ptLst>
  <dgm:cxnLst>
    <dgm:cxn modelId="{0811A43A-D056-43A5-8210-DE676463AFC8}" type="presOf" srcId="{A452141E-F502-4D24-81AE-7ECFC9C890AF}" destId="{AFC98AE4-18F0-4757-B166-38CCDC6794D7}" srcOrd="0" destOrd="0" presId="urn:microsoft.com/office/officeart/2005/8/layout/hList6"/>
    <dgm:cxn modelId="{68DA6390-635F-4E65-84C7-1070824EAB5B}" srcId="{A452141E-F502-4D24-81AE-7ECFC9C890AF}" destId="{E0702A76-EEC4-4596-86F0-3A0461422B21}" srcOrd="0" destOrd="0" parTransId="{E4F79C14-6A18-4E5C-9F98-4615B222DC0A}" sibTransId="{77B0061B-659F-4D8B-93CC-CB5E9FDA3E14}"/>
    <dgm:cxn modelId="{E9E7E5A7-33CE-4990-8D44-AEFF50FCB034}" type="presOf" srcId="{E87A8DA4-B759-479F-A8F3-A9869FB97CE1}" destId="{B2A42ED4-362C-468F-BF36-F38BEF2E6079}" srcOrd="0" destOrd="0" presId="urn:microsoft.com/office/officeart/2005/8/layout/hList6"/>
    <dgm:cxn modelId="{E0DA07D1-DA24-4500-961F-AFE61F9FE0D2}" srcId="{A452141E-F502-4D24-81AE-7ECFC9C890AF}" destId="{E87A8DA4-B759-479F-A8F3-A9869FB97CE1}" srcOrd="1" destOrd="0" parTransId="{63D6A2C5-29C6-41C0-A565-7E76B25D8E1C}" sibTransId="{447136C3-89C7-42F5-BA86-D109D0469CA0}"/>
    <dgm:cxn modelId="{E2A392DD-6590-4AD5-A4B4-6AC23C5CEF7E}" type="presOf" srcId="{E0702A76-EEC4-4596-86F0-3A0461422B21}" destId="{7D103B20-4545-4941-B40E-75F29B677361}" srcOrd="0" destOrd="0" presId="urn:microsoft.com/office/officeart/2005/8/layout/hList6"/>
    <dgm:cxn modelId="{0F92FCF8-60BC-4AE6-82D6-1A4121CCC964}" type="presParOf" srcId="{AFC98AE4-18F0-4757-B166-38CCDC6794D7}" destId="{7D103B20-4545-4941-B40E-75F29B677361}" srcOrd="0" destOrd="0" presId="urn:microsoft.com/office/officeart/2005/8/layout/hList6"/>
    <dgm:cxn modelId="{789D7E39-9963-4F40-8133-1522D4020116}" type="presParOf" srcId="{AFC98AE4-18F0-4757-B166-38CCDC6794D7}" destId="{E6B7F44E-B579-4FCF-9249-94EC13D0DB77}" srcOrd="1" destOrd="0" presId="urn:microsoft.com/office/officeart/2005/8/layout/hList6"/>
    <dgm:cxn modelId="{40A974F5-8B92-4673-A10D-05E5DD9E76A2}" type="presParOf" srcId="{AFC98AE4-18F0-4757-B166-38CCDC6794D7}" destId="{B2A42ED4-362C-468F-BF36-F38BEF2E6079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32E59F-E0A1-44F5-A2D2-2DBD21F17196}" type="doc">
      <dgm:prSet loTypeId="urn:microsoft.com/office/officeart/2005/8/layout/hProcess7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453C5AAF-8F20-4A79-8477-CB3816B068D7}">
      <dgm:prSet phldrT="[Text]"/>
      <dgm:spPr/>
      <dgm:t>
        <a:bodyPr/>
        <a:lstStyle/>
        <a:p>
          <a:r>
            <a:rPr lang="de-DE" dirty="0"/>
            <a:t> </a:t>
          </a:r>
        </a:p>
      </dgm:t>
    </dgm:pt>
    <dgm:pt modelId="{7D4B553C-8095-48DE-A71F-9FC489F774E1}" type="parTrans" cxnId="{50D2E674-42F2-4366-82BF-8594973D7EA9}">
      <dgm:prSet/>
      <dgm:spPr/>
      <dgm:t>
        <a:bodyPr/>
        <a:lstStyle/>
        <a:p>
          <a:endParaRPr lang="de-DE"/>
        </a:p>
      </dgm:t>
    </dgm:pt>
    <dgm:pt modelId="{E94FB6AC-CA45-44CE-BE0B-E8BD90D4CB64}" type="sibTrans" cxnId="{50D2E674-42F2-4366-82BF-8594973D7EA9}">
      <dgm:prSet/>
      <dgm:spPr/>
      <dgm:t>
        <a:bodyPr/>
        <a:lstStyle/>
        <a:p>
          <a:endParaRPr lang="de-DE"/>
        </a:p>
      </dgm:t>
    </dgm:pt>
    <dgm:pt modelId="{B4D09AAA-2A69-46A3-B770-97B90B6B228A}">
      <dgm:prSet phldrT="[Text]" custT="1"/>
      <dgm:spPr/>
      <dgm:t>
        <a:bodyPr/>
        <a:lstStyle/>
        <a:p>
          <a:pPr algn="ctr"/>
          <a:r>
            <a:rPr lang="de-DE" sz="2800" dirty="0">
              <a:latin typeface="Arial" panose="020B0604020202020204" pitchFamily="34" charset="0"/>
              <a:cs typeface="Arial" panose="020B0604020202020204" pitchFamily="34" charset="0"/>
            </a:rPr>
            <a:t>Ein Mal</a:t>
          </a:r>
        </a:p>
        <a:p>
          <a:pPr algn="ctr"/>
          <a:endParaRPr lang="de-DE" sz="28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de-DE" sz="2800" dirty="0">
              <a:latin typeface="Arial" panose="020B0604020202020204" pitchFamily="34" charset="0"/>
              <a:cs typeface="Arial" panose="020B0604020202020204" pitchFamily="34" charset="0"/>
            </a:rPr>
            <a:t>im Schuljahr</a:t>
          </a:r>
        </a:p>
        <a:p>
          <a:pPr algn="ctr"/>
          <a:endParaRPr lang="de-DE" sz="28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de-DE" sz="2800" dirty="0" err="1">
              <a:latin typeface="Arial" panose="020B0604020202020204" pitchFamily="34" charset="0"/>
              <a:cs typeface="Arial" panose="020B0604020202020204" pitchFamily="34" charset="0"/>
            </a:rPr>
            <a:t>Vollver</a:t>
          </a:r>
          <a:r>
            <a:rPr lang="de-DE" sz="2800" dirty="0">
              <a:latin typeface="Arial" panose="020B0604020202020204" pitchFamily="34" charset="0"/>
              <a:cs typeface="Arial" panose="020B0604020202020204" pitchFamily="34" charset="0"/>
            </a:rPr>
            <a:t>-sammlung</a:t>
          </a:r>
        </a:p>
      </dgm:t>
    </dgm:pt>
    <dgm:pt modelId="{D974C1DA-3A93-4991-822D-2166B6DA530E}" type="parTrans" cxnId="{094580A2-6AC8-41A4-99A7-7A9CF10F7299}">
      <dgm:prSet/>
      <dgm:spPr/>
      <dgm:t>
        <a:bodyPr/>
        <a:lstStyle/>
        <a:p>
          <a:endParaRPr lang="de-DE"/>
        </a:p>
      </dgm:t>
    </dgm:pt>
    <dgm:pt modelId="{2C24D5B9-C704-407C-9608-11D6BDDAA0B1}" type="sibTrans" cxnId="{094580A2-6AC8-41A4-99A7-7A9CF10F7299}">
      <dgm:prSet/>
      <dgm:spPr/>
      <dgm:t>
        <a:bodyPr/>
        <a:lstStyle/>
        <a:p>
          <a:endParaRPr lang="de-DE"/>
        </a:p>
      </dgm:t>
    </dgm:pt>
    <dgm:pt modelId="{6792DBDF-2F2B-4AF8-9660-8DE6EB51682A}">
      <dgm:prSet phldrT="[Text]"/>
      <dgm:spPr/>
      <dgm:t>
        <a:bodyPr/>
        <a:lstStyle/>
        <a:p>
          <a:r>
            <a:rPr lang="de-DE" dirty="0"/>
            <a:t> </a:t>
          </a:r>
        </a:p>
      </dgm:t>
    </dgm:pt>
    <dgm:pt modelId="{F70EB744-B8DA-49A0-A83F-9B006C1E632F}" type="parTrans" cxnId="{E0EBF940-9E13-476A-B545-72EE69081D2E}">
      <dgm:prSet/>
      <dgm:spPr/>
      <dgm:t>
        <a:bodyPr/>
        <a:lstStyle/>
        <a:p>
          <a:endParaRPr lang="de-DE"/>
        </a:p>
      </dgm:t>
    </dgm:pt>
    <dgm:pt modelId="{BD9D062D-2A1C-4A0C-BC4A-22B76F460F0E}" type="sibTrans" cxnId="{E0EBF940-9E13-476A-B545-72EE69081D2E}">
      <dgm:prSet/>
      <dgm:spPr/>
      <dgm:t>
        <a:bodyPr/>
        <a:lstStyle/>
        <a:p>
          <a:endParaRPr lang="de-DE"/>
        </a:p>
      </dgm:t>
    </dgm:pt>
    <dgm:pt modelId="{12635CE3-5EDC-432A-8272-F09C5D92E272}">
      <dgm:prSet phldrT="[Text]"/>
      <dgm:spPr/>
      <dgm:t>
        <a:bodyPr/>
        <a:lstStyle/>
        <a:p>
          <a:pPr algn="ctr"/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Beantragung</a:t>
          </a:r>
        </a:p>
        <a:p>
          <a:pPr algn="ctr"/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von</a:t>
          </a:r>
        </a:p>
        <a:p>
          <a:pPr algn="ctr"/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mindestens</a:t>
          </a:r>
        </a:p>
        <a:p>
          <a:pPr algn="ctr"/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einem Drittel</a:t>
          </a:r>
        </a:p>
        <a:p>
          <a:pPr algn="ctr"/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der Mitglieder</a:t>
          </a:r>
        </a:p>
      </dgm:t>
    </dgm:pt>
    <dgm:pt modelId="{DF751259-B3B6-4FA5-99CF-2B1FC417D49F}" type="parTrans" cxnId="{12A1B9CE-F6D4-427D-940D-1C900DE7688F}">
      <dgm:prSet/>
      <dgm:spPr/>
      <dgm:t>
        <a:bodyPr/>
        <a:lstStyle/>
        <a:p>
          <a:endParaRPr lang="de-DE"/>
        </a:p>
      </dgm:t>
    </dgm:pt>
    <dgm:pt modelId="{380A9316-A7DE-4B08-906C-8EEF8FE22CB8}" type="sibTrans" cxnId="{12A1B9CE-F6D4-427D-940D-1C900DE7688F}">
      <dgm:prSet/>
      <dgm:spPr/>
      <dgm:t>
        <a:bodyPr/>
        <a:lstStyle/>
        <a:p>
          <a:endParaRPr lang="de-DE"/>
        </a:p>
      </dgm:t>
    </dgm:pt>
    <dgm:pt modelId="{EDCD8270-D4F1-497B-B957-DC04D152165A}">
      <dgm:prSet phldrT="[Text]"/>
      <dgm:spPr/>
      <dgm:t>
        <a:bodyPr/>
        <a:lstStyle/>
        <a:p>
          <a:r>
            <a:rPr lang="de-DE" dirty="0"/>
            <a:t> </a:t>
          </a:r>
        </a:p>
      </dgm:t>
    </dgm:pt>
    <dgm:pt modelId="{CCD1AECB-7614-43F4-B3E0-F4206FAA5008}" type="parTrans" cxnId="{7779B715-E51E-4414-84A8-89C03131F0BD}">
      <dgm:prSet/>
      <dgm:spPr/>
      <dgm:t>
        <a:bodyPr/>
        <a:lstStyle/>
        <a:p>
          <a:endParaRPr lang="de-DE"/>
        </a:p>
      </dgm:t>
    </dgm:pt>
    <dgm:pt modelId="{8E4671A0-2563-4843-8390-E597E9B79F2D}" type="sibTrans" cxnId="{7779B715-E51E-4414-84A8-89C03131F0BD}">
      <dgm:prSet/>
      <dgm:spPr/>
      <dgm:t>
        <a:bodyPr/>
        <a:lstStyle/>
        <a:p>
          <a:endParaRPr lang="de-DE"/>
        </a:p>
      </dgm:t>
    </dgm:pt>
    <dgm:pt modelId="{75FE0E6F-FE34-4326-9A0C-ED89ED7A9094}">
      <dgm:prSet phldrT="[Text]" custT="1"/>
      <dgm:spPr/>
      <dgm:t>
        <a:bodyPr/>
        <a:lstStyle/>
        <a:p>
          <a:pPr algn="ctr"/>
          <a:r>
            <a:rPr lang="de-DE" sz="2400" b="0" i="0" dirty="0">
              <a:latin typeface="Arial" panose="020B0604020202020204" pitchFamily="34" charset="0"/>
              <a:cs typeface="Arial" panose="020B0604020202020204" pitchFamily="34" charset="0"/>
            </a:rPr>
            <a:t>Einberufung durch den Landesrat </a:t>
          </a:r>
          <a:r>
            <a:rPr lang="de-DE" sz="2400" b="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und dem zuständigen Hauptschul-</a:t>
          </a:r>
          <a:r>
            <a:rPr lang="de-DE" sz="2400" b="0" i="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amtsleiter</a:t>
          </a:r>
          <a:r>
            <a:rPr lang="de-DE" sz="2400" b="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oder Schulamts-leiter</a:t>
          </a:r>
          <a:endParaRPr lang="de-DE" sz="24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3AFAF7-B7DC-4CCC-ABC1-650AF3FFB78C}" type="parTrans" cxnId="{70EB6E94-90D9-4FEE-A414-98654EF30992}">
      <dgm:prSet/>
      <dgm:spPr/>
      <dgm:t>
        <a:bodyPr/>
        <a:lstStyle/>
        <a:p>
          <a:endParaRPr lang="de-DE"/>
        </a:p>
      </dgm:t>
    </dgm:pt>
    <dgm:pt modelId="{B05160F2-22E6-48C5-AA5A-188A3629E33C}" type="sibTrans" cxnId="{70EB6E94-90D9-4FEE-A414-98654EF30992}">
      <dgm:prSet/>
      <dgm:spPr/>
      <dgm:t>
        <a:bodyPr/>
        <a:lstStyle/>
        <a:p>
          <a:endParaRPr lang="de-DE"/>
        </a:p>
      </dgm:t>
    </dgm:pt>
    <dgm:pt modelId="{2579F520-9045-4B34-95BB-ADF515234023}" type="pres">
      <dgm:prSet presAssocID="{2332E59F-E0A1-44F5-A2D2-2DBD21F17196}" presName="Name0" presStyleCnt="0">
        <dgm:presLayoutVars>
          <dgm:dir/>
          <dgm:animLvl val="lvl"/>
          <dgm:resizeHandles val="exact"/>
        </dgm:presLayoutVars>
      </dgm:prSet>
      <dgm:spPr/>
    </dgm:pt>
    <dgm:pt modelId="{2FD25350-2405-4188-A520-5DB43ABF9D6C}" type="pres">
      <dgm:prSet presAssocID="{453C5AAF-8F20-4A79-8477-CB3816B068D7}" presName="compositeNode" presStyleCnt="0">
        <dgm:presLayoutVars>
          <dgm:bulletEnabled val="1"/>
        </dgm:presLayoutVars>
      </dgm:prSet>
      <dgm:spPr/>
    </dgm:pt>
    <dgm:pt modelId="{720A432D-4BEE-4740-9DCB-D3FC97A78B2A}" type="pres">
      <dgm:prSet presAssocID="{453C5AAF-8F20-4A79-8477-CB3816B068D7}" presName="bgRect" presStyleLbl="node1" presStyleIdx="0" presStyleCnt="3" custScaleY="108723"/>
      <dgm:spPr/>
    </dgm:pt>
    <dgm:pt modelId="{389633D9-E482-46F9-A6F3-26B9A694CE58}" type="pres">
      <dgm:prSet presAssocID="{453C5AAF-8F20-4A79-8477-CB3816B068D7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08D2D9E9-AB55-4D4E-8756-D8D984CDCC8A}" type="pres">
      <dgm:prSet presAssocID="{453C5AAF-8F20-4A79-8477-CB3816B068D7}" presName="childNode" presStyleLbl="node1" presStyleIdx="0" presStyleCnt="3">
        <dgm:presLayoutVars>
          <dgm:bulletEnabled val="1"/>
        </dgm:presLayoutVars>
      </dgm:prSet>
      <dgm:spPr/>
    </dgm:pt>
    <dgm:pt modelId="{F49C7264-3A7C-4ABE-8501-FF0A676435A5}" type="pres">
      <dgm:prSet presAssocID="{E94FB6AC-CA45-44CE-BE0B-E8BD90D4CB64}" presName="hSp" presStyleCnt="0"/>
      <dgm:spPr/>
    </dgm:pt>
    <dgm:pt modelId="{9A0E8756-85BB-4B84-B91F-E0C0972ECC97}" type="pres">
      <dgm:prSet presAssocID="{E94FB6AC-CA45-44CE-BE0B-E8BD90D4CB64}" presName="vProcSp" presStyleCnt="0"/>
      <dgm:spPr/>
    </dgm:pt>
    <dgm:pt modelId="{86310FAF-925E-46F8-9FE5-EAC6462F0470}" type="pres">
      <dgm:prSet presAssocID="{E94FB6AC-CA45-44CE-BE0B-E8BD90D4CB64}" presName="vSp1" presStyleCnt="0"/>
      <dgm:spPr/>
    </dgm:pt>
    <dgm:pt modelId="{B9C20CEE-DAFE-4526-A395-391D6D231F54}" type="pres">
      <dgm:prSet presAssocID="{E94FB6AC-CA45-44CE-BE0B-E8BD90D4CB64}" presName="simulatedConn" presStyleLbl="solidFgAcc1" presStyleIdx="0" presStyleCnt="2"/>
      <dgm:spPr/>
    </dgm:pt>
    <dgm:pt modelId="{FED1C4F2-C2D8-4D31-BD2A-085369C5913B}" type="pres">
      <dgm:prSet presAssocID="{E94FB6AC-CA45-44CE-BE0B-E8BD90D4CB64}" presName="vSp2" presStyleCnt="0"/>
      <dgm:spPr/>
    </dgm:pt>
    <dgm:pt modelId="{FEFAB1A2-1BA5-467A-AF47-E7420D4236C0}" type="pres">
      <dgm:prSet presAssocID="{E94FB6AC-CA45-44CE-BE0B-E8BD90D4CB64}" presName="sibTrans" presStyleCnt="0"/>
      <dgm:spPr/>
    </dgm:pt>
    <dgm:pt modelId="{C3105C07-7B80-4E06-8C96-B5716AF12871}" type="pres">
      <dgm:prSet presAssocID="{6792DBDF-2F2B-4AF8-9660-8DE6EB51682A}" presName="compositeNode" presStyleCnt="0">
        <dgm:presLayoutVars>
          <dgm:bulletEnabled val="1"/>
        </dgm:presLayoutVars>
      </dgm:prSet>
      <dgm:spPr/>
    </dgm:pt>
    <dgm:pt modelId="{2A4B9CA3-A3A3-4DFA-BB2E-877E719C15E7}" type="pres">
      <dgm:prSet presAssocID="{6792DBDF-2F2B-4AF8-9660-8DE6EB51682A}" presName="bgRect" presStyleLbl="node1" presStyleIdx="1" presStyleCnt="3" custScaleY="109182"/>
      <dgm:spPr/>
    </dgm:pt>
    <dgm:pt modelId="{7BB1C97F-91FA-4ADA-8959-08863498E4A2}" type="pres">
      <dgm:prSet presAssocID="{6792DBDF-2F2B-4AF8-9660-8DE6EB51682A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9E8C564B-2110-43EF-BA77-7E2D28AAD5D5}" type="pres">
      <dgm:prSet presAssocID="{6792DBDF-2F2B-4AF8-9660-8DE6EB51682A}" presName="childNode" presStyleLbl="node1" presStyleIdx="1" presStyleCnt="3">
        <dgm:presLayoutVars>
          <dgm:bulletEnabled val="1"/>
        </dgm:presLayoutVars>
      </dgm:prSet>
      <dgm:spPr/>
    </dgm:pt>
    <dgm:pt modelId="{501F08A0-C7CF-4923-BAA0-FB8BA005E9FF}" type="pres">
      <dgm:prSet presAssocID="{BD9D062D-2A1C-4A0C-BC4A-22B76F460F0E}" presName="hSp" presStyleCnt="0"/>
      <dgm:spPr/>
    </dgm:pt>
    <dgm:pt modelId="{E672FFD4-50C5-483D-8A2E-A96E25E9DCB7}" type="pres">
      <dgm:prSet presAssocID="{BD9D062D-2A1C-4A0C-BC4A-22B76F460F0E}" presName="vProcSp" presStyleCnt="0"/>
      <dgm:spPr/>
    </dgm:pt>
    <dgm:pt modelId="{AE07C059-A3E0-49D6-896E-433B11B9AB30}" type="pres">
      <dgm:prSet presAssocID="{BD9D062D-2A1C-4A0C-BC4A-22B76F460F0E}" presName="vSp1" presStyleCnt="0"/>
      <dgm:spPr/>
    </dgm:pt>
    <dgm:pt modelId="{40F71331-608F-45A2-82D1-4F3C396C340C}" type="pres">
      <dgm:prSet presAssocID="{BD9D062D-2A1C-4A0C-BC4A-22B76F460F0E}" presName="simulatedConn" presStyleLbl="solidFgAcc1" presStyleIdx="1" presStyleCnt="2"/>
      <dgm:spPr/>
    </dgm:pt>
    <dgm:pt modelId="{9207C478-464A-4072-9FBD-F5370999B888}" type="pres">
      <dgm:prSet presAssocID="{BD9D062D-2A1C-4A0C-BC4A-22B76F460F0E}" presName="vSp2" presStyleCnt="0"/>
      <dgm:spPr/>
    </dgm:pt>
    <dgm:pt modelId="{59FCD078-2714-47B6-BD27-91C336EEBDCA}" type="pres">
      <dgm:prSet presAssocID="{BD9D062D-2A1C-4A0C-BC4A-22B76F460F0E}" presName="sibTrans" presStyleCnt="0"/>
      <dgm:spPr/>
    </dgm:pt>
    <dgm:pt modelId="{336CECEF-77AD-4EE9-A56F-57FD9DF031C2}" type="pres">
      <dgm:prSet presAssocID="{EDCD8270-D4F1-497B-B957-DC04D152165A}" presName="compositeNode" presStyleCnt="0">
        <dgm:presLayoutVars>
          <dgm:bulletEnabled val="1"/>
        </dgm:presLayoutVars>
      </dgm:prSet>
      <dgm:spPr/>
    </dgm:pt>
    <dgm:pt modelId="{1A05B616-0BE4-4A72-AF20-04312827D9BC}" type="pres">
      <dgm:prSet presAssocID="{EDCD8270-D4F1-497B-B957-DC04D152165A}" presName="bgRect" presStyleLbl="node1" presStyleIdx="2" presStyleCnt="3" custScaleY="110345"/>
      <dgm:spPr/>
    </dgm:pt>
    <dgm:pt modelId="{B9F520A2-191C-4B92-A300-82E6DEBD9F17}" type="pres">
      <dgm:prSet presAssocID="{EDCD8270-D4F1-497B-B957-DC04D152165A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E645DA64-915E-44A3-9912-F13B9D135ECD}" type="pres">
      <dgm:prSet presAssocID="{EDCD8270-D4F1-497B-B957-DC04D152165A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B850BE0D-8054-4A78-AD69-65E5D29118CF}" type="presOf" srcId="{12635CE3-5EDC-432A-8272-F09C5D92E272}" destId="{9E8C564B-2110-43EF-BA77-7E2D28AAD5D5}" srcOrd="0" destOrd="0" presId="urn:microsoft.com/office/officeart/2005/8/layout/hProcess7"/>
    <dgm:cxn modelId="{7779B715-E51E-4414-84A8-89C03131F0BD}" srcId="{2332E59F-E0A1-44F5-A2D2-2DBD21F17196}" destId="{EDCD8270-D4F1-497B-B957-DC04D152165A}" srcOrd="2" destOrd="0" parTransId="{CCD1AECB-7614-43F4-B3E0-F4206FAA5008}" sibTransId="{8E4671A0-2563-4843-8390-E597E9B79F2D}"/>
    <dgm:cxn modelId="{F8404121-BDCA-4D41-823F-861BA5A72BFE}" type="presOf" srcId="{6792DBDF-2F2B-4AF8-9660-8DE6EB51682A}" destId="{2A4B9CA3-A3A3-4DFA-BB2E-877E719C15E7}" srcOrd="0" destOrd="0" presId="urn:microsoft.com/office/officeart/2005/8/layout/hProcess7"/>
    <dgm:cxn modelId="{57D8C82A-4505-4F20-AD43-D790A5EF1DFD}" type="presOf" srcId="{453C5AAF-8F20-4A79-8477-CB3816B068D7}" destId="{720A432D-4BEE-4740-9DCB-D3FC97A78B2A}" srcOrd="0" destOrd="0" presId="urn:microsoft.com/office/officeart/2005/8/layout/hProcess7"/>
    <dgm:cxn modelId="{5D26242C-FA32-4C8C-8B6A-CBF6DE495921}" type="presOf" srcId="{75FE0E6F-FE34-4326-9A0C-ED89ED7A9094}" destId="{E645DA64-915E-44A3-9912-F13B9D135ECD}" srcOrd="0" destOrd="0" presId="urn:microsoft.com/office/officeart/2005/8/layout/hProcess7"/>
    <dgm:cxn modelId="{E50F3933-B477-4746-9E4C-6CE91568FD84}" type="presOf" srcId="{B4D09AAA-2A69-46A3-B770-97B90B6B228A}" destId="{08D2D9E9-AB55-4D4E-8756-D8D984CDCC8A}" srcOrd="0" destOrd="0" presId="urn:microsoft.com/office/officeart/2005/8/layout/hProcess7"/>
    <dgm:cxn modelId="{E0EBF940-9E13-476A-B545-72EE69081D2E}" srcId="{2332E59F-E0A1-44F5-A2D2-2DBD21F17196}" destId="{6792DBDF-2F2B-4AF8-9660-8DE6EB51682A}" srcOrd="1" destOrd="0" parTransId="{F70EB744-B8DA-49A0-A83F-9B006C1E632F}" sibTransId="{BD9D062D-2A1C-4A0C-BC4A-22B76F460F0E}"/>
    <dgm:cxn modelId="{50D2E674-42F2-4366-82BF-8594973D7EA9}" srcId="{2332E59F-E0A1-44F5-A2D2-2DBD21F17196}" destId="{453C5AAF-8F20-4A79-8477-CB3816B068D7}" srcOrd="0" destOrd="0" parTransId="{7D4B553C-8095-48DE-A71F-9FC489F774E1}" sibTransId="{E94FB6AC-CA45-44CE-BE0B-E8BD90D4CB64}"/>
    <dgm:cxn modelId="{FB73057E-A229-4739-825B-6BD04D4666BE}" type="presOf" srcId="{453C5AAF-8F20-4A79-8477-CB3816B068D7}" destId="{389633D9-E482-46F9-A6F3-26B9A694CE58}" srcOrd="1" destOrd="0" presId="urn:microsoft.com/office/officeart/2005/8/layout/hProcess7"/>
    <dgm:cxn modelId="{FE3F3C85-FA27-446D-B89C-A415673D3065}" type="presOf" srcId="{6792DBDF-2F2B-4AF8-9660-8DE6EB51682A}" destId="{7BB1C97F-91FA-4ADA-8959-08863498E4A2}" srcOrd="1" destOrd="0" presId="urn:microsoft.com/office/officeart/2005/8/layout/hProcess7"/>
    <dgm:cxn modelId="{70EB6E94-90D9-4FEE-A414-98654EF30992}" srcId="{EDCD8270-D4F1-497B-B957-DC04D152165A}" destId="{75FE0E6F-FE34-4326-9A0C-ED89ED7A9094}" srcOrd="0" destOrd="0" parTransId="{B23AFAF7-B7DC-4CCC-ABC1-650AF3FFB78C}" sibTransId="{B05160F2-22E6-48C5-AA5A-188A3629E33C}"/>
    <dgm:cxn modelId="{094580A2-6AC8-41A4-99A7-7A9CF10F7299}" srcId="{453C5AAF-8F20-4A79-8477-CB3816B068D7}" destId="{B4D09AAA-2A69-46A3-B770-97B90B6B228A}" srcOrd="0" destOrd="0" parTransId="{D974C1DA-3A93-4991-822D-2166B6DA530E}" sibTransId="{2C24D5B9-C704-407C-9608-11D6BDDAA0B1}"/>
    <dgm:cxn modelId="{0EA609AB-9107-4FCD-BD61-7B2D8A81C06E}" type="presOf" srcId="{EDCD8270-D4F1-497B-B957-DC04D152165A}" destId="{1A05B616-0BE4-4A72-AF20-04312827D9BC}" srcOrd="0" destOrd="0" presId="urn:microsoft.com/office/officeart/2005/8/layout/hProcess7"/>
    <dgm:cxn modelId="{D997E5B3-23C9-4708-88A1-B09EF9A3F1D9}" type="presOf" srcId="{EDCD8270-D4F1-497B-B957-DC04D152165A}" destId="{B9F520A2-191C-4B92-A300-82E6DEBD9F17}" srcOrd="1" destOrd="0" presId="urn:microsoft.com/office/officeart/2005/8/layout/hProcess7"/>
    <dgm:cxn modelId="{273098BD-AA28-40A0-B61F-6ACD529EAA95}" type="presOf" srcId="{2332E59F-E0A1-44F5-A2D2-2DBD21F17196}" destId="{2579F520-9045-4B34-95BB-ADF515234023}" srcOrd="0" destOrd="0" presId="urn:microsoft.com/office/officeart/2005/8/layout/hProcess7"/>
    <dgm:cxn modelId="{12A1B9CE-F6D4-427D-940D-1C900DE7688F}" srcId="{6792DBDF-2F2B-4AF8-9660-8DE6EB51682A}" destId="{12635CE3-5EDC-432A-8272-F09C5D92E272}" srcOrd="0" destOrd="0" parTransId="{DF751259-B3B6-4FA5-99CF-2B1FC417D49F}" sibTransId="{380A9316-A7DE-4B08-906C-8EEF8FE22CB8}"/>
    <dgm:cxn modelId="{0B1CA88B-D072-44E3-9F41-456DF422C01D}" type="presParOf" srcId="{2579F520-9045-4B34-95BB-ADF515234023}" destId="{2FD25350-2405-4188-A520-5DB43ABF9D6C}" srcOrd="0" destOrd="0" presId="urn:microsoft.com/office/officeart/2005/8/layout/hProcess7"/>
    <dgm:cxn modelId="{D778A4B3-72A9-4287-BB69-EB178F3709FD}" type="presParOf" srcId="{2FD25350-2405-4188-A520-5DB43ABF9D6C}" destId="{720A432D-4BEE-4740-9DCB-D3FC97A78B2A}" srcOrd="0" destOrd="0" presId="urn:microsoft.com/office/officeart/2005/8/layout/hProcess7"/>
    <dgm:cxn modelId="{15A82ADA-4BE1-43FD-9A73-DD3E3BA348EA}" type="presParOf" srcId="{2FD25350-2405-4188-A520-5DB43ABF9D6C}" destId="{389633D9-E482-46F9-A6F3-26B9A694CE58}" srcOrd="1" destOrd="0" presId="urn:microsoft.com/office/officeart/2005/8/layout/hProcess7"/>
    <dgm:cxn modelId="{121637D3-572F-4085-8E79-8BC234438886}" type="presParOf" srcId="{2FD25350-2405-4188-A520-5DB43ABF9D6C}" destId="{08D2D9E9-AB55-4D4E-8756-D8D984CDCC8A}" srcOrd="2" destOrd="0" presId="urn:microsoft.com/office/officeart/2005/8/layout/hProcess7"/>
    <dgm:cxn modelId="{47941E8D-9107-4F1A-A4E9-EC49BFFD24B8}" type="presParOf" srcId="{2579F520-9045-4B34-95BB-ADF515234023}" destId="{F49C7264-3A7C-4ABE-8501-FF0A676435A5}" srcOrd="1" destOrd="0" presId="urn:microsoft.com/office/officeart/2005/8/layout/hProcess7"/>
    <dgm:cxn modelId="{7ED9C75D-34C1-445D-8FD9-E020293BAFAB}" type="presParOf" srcId="{2579F520-9045-4B34-95BB-ADF515234023}" destId="{9A0E8756-85BB-4B84-B91F-E0C0972ECC97}" srcOrd="2" destOrd="0" presId="urn:microsoft.com/office/officeart/2005/8/layout/hProcess7"/>
    <dgm:cxn modelId="{F4E7B811-2722-4478-889A-4324574D8BF2}" type="presParOf" srcId="{9A0E8756-85BB-4B84-B91F-E0C0972ECC97}" destId="{86310FAF-925E-46F8-9FE5-EAC6462F0470}" srcOrd="0" destOrd="0" presId="urn:microsoft.com/office/officeart/2005/8/layout/hProcess7"/>
    <dgm:cxn modelId="{08588CA9-6BAA-434F-9DB6-ACF693D71FC8}" type="presParOf" srcId="{9A0E8756-85BB-4B84-B91F-E0C0972ECC97}" destId="{B9C20CEE-DAFE-4526-A395-391D6D231F54}" srcOrd="1" destOrd="0" presId="urn:microsoft.com/office/officeart/2005/8/layout/hProcess7"/>
    <dgm:cxn modelId="{61E730D5-E3FF-4F88-89E5-129F66EBF1A5}" type="presParOf" srcId="{9A0E8756-85BB-4B84-B91F-E0C0972ECC97}" destId="{FED1C4F2-C2D8-4D31-BD2A-085369C5913B}" srcOrd="2" destOrd="0" presId="urn:microsoft.com/office/officeart/2005/8/layout/hProcess7"/>
    <dgm:cxn modelId="{0E9C904E-F4B9-41D1-B681-360A1B78D0F8}" type="presParOf" srcId="{2579F520-9045-4B34-95BB-ADF515234023}" destId="{FEFAB1A2-1BA5-467A-AF47-E7420D4236C0}" srcOrd="3" destOrd="0" presId="urn:microsoft.com/office/officeart/2005/8/layout/hProcess7"/>
    <dgm:cxn modelId="{C86C9642-8E6F-482F-9FB1-E01103CC74EE}" type="presParOf" srcId="{2579F520-9045-4B34-95BB-ADF515234023}" destId="{C3105C07-7B80-4E06-8C96-B5716AF12871}" srcOrd="4" destOrd="0" presId="urn:microsoft.com/office/officeart/2005/8/layout/hProcess7"/>
    <dgm:cxn modelId="{F1E8B175-787A-4976-9860-284EF5C0A135}" type="presParOf" srcId="{C3105C07-7B80-4E06-8C96-B5716AF12871}" destId="{2A4B9CA3-A3A3-4DFA-BB2E-877E719C15E7}" srcOrd="0" destOrd="0" presId="urn:microsoft.com/office/officeart/2005/8/layout/hProcess7"/>
    <dgm:cxn modelId="{72671D4F-ECCF-4EB6-8F9D-519D1546AE15}" type="presParOf" srcId="{C3105C07-7B80-4E06-8C96-B5716AF12871}" destId="{7BB1C97F-91FA-4ADA-8959-08863498E4A2}" srcOrd="1" destOrd="0" presId="urn:microsoft.com/office/officeart/2005/8/layout/hProcess7"/>
    <dgm:cxn modelId="{4A7D8899-8E7B-4CF7-A8B7-CEE1A4970403}" type="presParOf" srcId="{C3105C07-7B80-4E06-8C96-B5716AF12871}" destId="{9E8C564B-2110-43EF-BA77-7E2D28AAD5D5}" srcOrd="2" destOrd="0" presId="urn:microsoft.com/office/officeart/2005/8/layout/hProcess7"/>
    <dgm:cxn modelId="{F60360A0-1B57-41F7-B31E-E546754EF689}" type="presParOf" srcId="{2579F520-9045-4B34-95BB-ADF515234023}" destId="{501F08A0-C7CF-4923-BAA0-FB8BA005E9FF}" srcOrd="5" destOrd="0" presId="urn:microsoft.com/office/officeart/2005/8/layout/hProcess7"/>
    <dgm:cxn modelId="{B940747F-447B-472B-9BC6-8934EB4A3C77}" type="presParOf" srcId="{2579F520-9045-4B34-95BB-ADF515234023}" destId="{E672FFD4-50C5-483D-8A2E-A96E25E9DCB7}" srcOrd="6" destOrd="0" presId="urn:microsoft.com/office/officeart/2005/8/layout/hProcess7"/>
    <dgm:cxn modelId="{9A6C4816-64A5-485D-85B9-6E4FF78886AD}" type="presParOf" srcId="{E672FFD4-50C5-483D-8A2E-A96E25E9DCB7}" destId="{AE07C059-A3E0-49D6-896E-433B11B9AB30}" srcOrd="0" destOrd="0" presId="urn:microsoft.com/office/officeart/2005/8/layout/hProcess7"/>
    <dgm:cxn modelId="{9B26E73E-176D-4C0F-BC90-B62628FBF3EC}" type="presParOf" srcId="{E672FFD4-50C5-483D-8A2E-A96E25E9DCB7}" destId="{40F71331-608F-45A2-82D1-4F3C396C340C}" srcOrd="1" destOrd="0" presId="urn:microsoft.com/office/officeart/2005/8/layout/hProcess7"/>
    <dgm:cxn modelId="{63AE61E0-0371-43C7-801E-6F998A0E7A97}" type="presParOf" srcId="{E672FFD4-50C5-483D-8A2E-A96E25E9DCB7}" destId="{9207C478-464A-4072-9FBD-F5370999B888}" srcOrd="2" destOrd="0" presId="urn:microsoft.com/office/officeart/2005/8/layout/hProcess7"/>
    <dgm:cxn modelId="{DDDD2982-949D-4206-92B9-C81755F2AEFE}" type="presParOf" srcId="{2579F520-9045-4B34-95BB-ADF515234023}" destId="{59FCD078-2714-47B6-BD27-91C336EEBDCA}" srcOrd="7" destOrd="0" presId="urn:microsoft.com/office/officeart/2005/8/layout/hProcess7"/>
    <dgm:cxn modelId="{19216DE8-9F50-4C5C-BD7C-A5499C729281}" type="presParOf" srcId="{2579F520-9045-4B34-95BB-ADF515234023}" destId="{336CECEF-77AD-4EE9-A56F-57FD9DF031C2}" srcOrd="8" destOrd="0" presId="urn:microsoft.com/office/officeart/2005/8/layout/hProcess7"/>
    <dgm:cxn modelId="{8C3D5BBC-BE7F-49F4-93CB-713EA6575315}" type="presParOf" srcId="{336CECEF-77AD-4EE9-A56F-57FD9DF031C2}" destId="{1A05B616-0BE4-4A72-AF20-04312827D9BC}" srcOrd="0" destOrd="0" presId="urn:microsoft.com/office/officeart/2005/8/layout/hProcess7"/>
    <dgm:cxn modelId="{F8C9ED84-CBDB-4C51-B499-9E241C088BDC}" type="presParOf" srcId="{336CECEF-77AD-4EE9-A56F-57FD9DF031C2}" destId="{B9F520A2-191C-4B92-A300-82E6DEBD9F17}" srcOrd="1" destOrd="0" presId="urn:microsoft.com/office/officeart/2005/8/layout/hProcess7"/>
    <dgm:cxn modelId="{CF2C08BB-5B15-4547-AD56-6D273B3DB951}" type="presParOf" srcId="{336CECEF-77AD-4EE9-A56F-57FD9DF031C2}" destId="{E645DA64-915E-44A3-9912-F13B9D135ECD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040C99-59DB-44A1-9343-0C3B6FC2F40F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</dgm:pt>
    <dgm:pt modelId="{933052F9-3FF2-4BD1-9D7F-46C524DAFA0C}">
      <dgm:prSet phldrT="[Text]" custT="1"/>
      <dgm:spPr/>
      <dgm:t>
        <a:bodyPr/>
        <a:lstStyle/>
        <a:p>
          <a:r>
            <a:rPr lang="de-DE" sz="1600" dirty="0">
              <a:latin typeface="Arial" panose="020B0604020202020204" pitchFamily="34" charset="0"/>
              <a:cs typeface="Arial" panose="020B0604020202020204" pitchFamily="34" charset="0"/>
            </a:rPr>
            <a:t>Der Landesbeirat der Eltern ist das übergreifende Gremium der Elternvertreter und Schülereltern im Lande. Er übt Funktionen in beratender Form aus, kann im Elternbereich Programme erstellen und Koordinierungsfunktion anbieten. </a:t>
          </a:r>
        </a:p>
      </dgm:t>
    </dgm:pt>
    <dgm:pt modelId="{4F51F709-6FF9-439C-8F85-9EC1272A5CAB}" type="parTrans" cxnId="{E49E383A-E4A3-41B3-AFEB-4967EBA5832D}">
      <dgm:prSet/>
      <dgm:spPr/>
      <dgm:t>
        <a:bodyPr/>
        <a:lstStyle/>
        <a:p>
          <a:endParaRPr lang="de-DE"/>
        </a:p>
      </dgm:t>
    </dgm:pt>
    <dgm:pt modelId="{B0EBD059-045A-44C6-9D2D-5E3E32B8B288}" type="sibTrans" cxnId="{E49E383A-E4A3-41B3-AFEB-4967EBA5832D}">
      <dgm:prSet/>
      <dgm:spPr/>
      <dgm:t>
        <a:bodyPr/>
        <a:lstStyle/>
        <a:p>
          <a:endParaRPr lang="de-DE"/>
        </a:p>
      </dgm:t>
    </dgm:pt>
    <dgm:pt modelId="{AB9A7F90-1164-409D-8CF1-4DDC8A44E89E}">
      <dgm:prSet phldrT="[Text]" custT="1"/>
      <dgm:spPr/>
      <dgm:t>
        <a:bodyPr/>
        <a:lstStyle/>
        <a:p>
          <a:r>
            <a:rPr lang="de-DE" sz="1800" dirty="0">
              <a:latin typeface="Arial" panose="020B0604020202020204" pitchFamily="34" charset="0"/>
              <a:cs typeface="Arial" panose="020B0604020202020204" pitchFamily="34" charset="0"/>
            </a:rPr>
            <a:t>Der Landesbeirat der Eltern äußert sich zu allen Fragen, die direkt oder indirekt mit Schule und Bildung zusammenhängen.</a:t>
          </a:r>
        </a:p>
      </dgm:t>
    </dgm:pt>
    <dgm:pt modelId="{B6870A75-483E-48D7-A964-D2F480A29EFC}" type="parTrans" cxnId="{A04125CE-FE19-4526-B098-4FA98003AE66}">
      <dgm:prSet/>
      <dgm:spPr/>
      <dgm:t>
        <a:bodyPr/>
        <a:lstStyle/>
        <a:p>
          <a:endParaRPr lang="de-DE"/>
        </a:p>
      </dgm:t>
    </dgm:pt>
    <dgm:pt modelId="{AE96C7BA-6F5B-49A3-96FE-F940BC8804C9}" type="sibTrans" cxnId="{A04125CE-FE19-4526-B098-4FA98003AE66}">
      <dgm:prSet/>
      <dgm:spPr/>
      <dgm:t>
        <a:bodyPr/>
        <a:lstStyle/>
        <a:p>
          <a:endParaRPr lang="de-DE"/>
        </a:p>
      </dgm:t>
    </dgm:pt>
    <dgm:pt modelId="{9A412F3E-C11C-45C6-AEB2-3E224EEFCDCC}">
      <dgm:prSet phldrT="[Text]" custT="1"/>
      <dgm:spPr/>
      <dgm:t>
        <a:bodyPr/>
        <a:lstStyle/>
        <a:p>
          <a:r>
            <a:rPr lang="de-DE" sz="1800" dirty="0">
              <a:latin typeface="Arial" panose="020B0604020202020204" pitchFamily="34" charset="0"/>
              <a:cs typeface="Arial" panose="020B0604020202020204" pitchFamily="34" charset="0"/>
            </a:rPr>
            <a:t>Sitz- und Stimmrecht im Landesbeirat der Eltern haben die von den Elternräten gewählten und vom Schulamtsleiter ernannten Elternvertreter/innen.</a:t>
          </a:r>
        </a:p>
      </dgm:t>
    </dgm:pt>
    <dgm:pt modelId="{3E5ECA70-CAFF-4EB4-BEEC-7FB9CAEB1D1B}" type="parTrans" cxnId="{069F30BD-08D3-4C7A-A58A-B226AF561588}">
      <dgm:prSet/>
      <dgm:spPr/>
      <dgm:t>
        <a:bodyPr/>
        <a:lstStyle/>
        <a:p>
          <a:endParaRPr lang="de-DE"/>
        </a:p>
      </dgm:t>
    </dgm:pt>
    <dgm:pt modelId="{DD006453-83F1-4E24-A203-157DE8E209B7}" type="sibTrans" cxnId="{069F30BD-08D3-4C7A-A58A-B226AF561588}">
      <dgm:prSet/>
      <dgm:spPr/>
      <dgm:t>
        <a:bodyPr/>
        <a:lstStyle/>
        <a:p>
          <a:endParaRPr lang="de-DE"/>
        </a:p>
      </dgm:t>
    </dgm:pt>
    <dgm:pt modelId="{A05AB5BE-284D-41A8-A1BC-A6FCA9319BC4}" type="pres">
      <dgm:prSet presAssocID="{27040C99-59DB-44A1-9343-0C3B6FC2F40F}" presName="linearFlow" presStyleCnt="0">
        <dgm:presLayoutVars>
          <dgm:dir/>
          <dgm:resizeHandles val="exact"/>
        </dgm:presLayoutVars>
      </dgm:prSet>
      <dgm:spPr/>
    </dgm:pt>
    <dgm:pt modelId="{275ED1A9-85A6-4FE7-BA13-BE9AFE52E055}" type="pres">
      <dgm:prSet presAssocID="{933052F9-3FF2-4BD1-9D7F-46C524DAFA0C}" presName="composite" presStyleCnt="0"/>
      <dgm:spPr/>
    </dgm:pt>
    <dgm:pt modelId="{A86A0E3D-04E4-4A1B-BAFA-96FEA695CAD3}" type="pres">
      <dgm:prSet presAssocID="{933052F9-3FF2-4BD1-9D7F-46C524DAFA0C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1 Silhouette"/>
        </a:ext>
      </dgm:extLst>
    </dgm:pt>
    <dgm:pt modelId="{23B59137-49D1-4DB7-836F-5FC5EF1E1071}" type="pres">
      <dgm:prSet presAssocID="{933052F9-3FF2-4BD1-9D7F-46C524DAFA0C}" presName="txShp" presStyleLbl="node1" presStyleIdx="0" presStyleCnt="3">
        <dgm:presLayoutVars>
          <dgm:bulletEnabled val="1"/>
        </dgm:presLayoutVars>
      </dgm:prSet>
      <dgm:spPr/>
    </dgm:pt>
    <dgm:pt modelId="{395C7AC1-7169-4D1E-8FCA-43C0A85710F6}" type="pres">
      <dgm:prSet presAssocID="{B0EBD059-045A-44C6-9D2D-5E3E32B8B288}" presName="spacing" presStyleCnt="0"/>
      <dgm:spPr/>
    </dgm:pt>
    <dgm:pt modelId="{991260AB-27DE-4E48-BEC0-AD6FAD8CF8AA}" type="pres">
      <dgm:prSet presAssocID="{AB9A7F90-1164-409D-8CF1-4DDC8A44E89E}" presName="composite" presStyleCnt="0"/>
      <dgm:spPr/>
    </dgm:pt>
    <dgm:pt modelId="{A5FEF4D5-1129-4B69-91FA-33C1F963C4C5}" type="pres">
      <dgm:prSet presAssocID="{AB9A7F90-1164-409D-8CF1-4DDC8A44E89E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bzeichen Silhouette"/>
        </a:ext>
      </dgm:extLst>
    </dgm:pt>
    <dgm:pt modelId="{FA99FA75-D04B-4BE2-BE9C-E4D448A25633}" type="pres">
      <dgm:prSet presAssocID="{AB9A7F90-1164-409D-8CF1-4DDC8A44E89E}" presName="txShp" presStyleLbl="node1" presStyleIdx="1" presStyleCnt="3">
        <dgm:presLayoutVars>
          <dgm:bulletEnabled val="1"/>
        </dgm:presLayoutVars>
      </dgm:prSet>
      <dgm:spPr/>
    </dgm:pt>
    <dgm:pt modelId="{0668512B-7024-4DFC-9062-21C7838EA672}" type="pres">
      <dgm:prSet presAssocID="{AE96C7BA-6F5B-49A3-96FE-F940BC8804C9}" presName="spacing" presStyleCnt="0"/>
      <dgm:spPr/>
    </dgm:pt>
    <dgm:pt modelId="{E5C3B84B-B74E-48B7-AF47-62B75546908F}" type="pres">
      <dgm:prSet presAssocID="{9A412F3E-C11C-45C6-AEB2-3E224EEFCDCC}" presName="composite" presStyleCnt="0"/>
      <dgm:spPr/>
    </dgm:pt>
    <dgm:pt modelId="{C2CED659-C4D3-4ACA-AD59-D4D2AC043CF5}" type="pres">
      <dgm:prSet presAssocID="{9A412F3E-C11C-45C6-AEB2-3E224EEFCDCC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3 Silhouette"/>
        </a:ext>
      </dgm:extLst>
    </dgm:pt>
    <dgm:pt modelId="{2B56131B-9CBB-406B-93E1-06DA78792483}" type="pres">
      <dgm:prSet presAssocID="{9A412F3E-C11C-45C6-AEB2-3E224EEFCDCC}" presName="txShp" presStyleLbl="node1" presStyleIdx="2" presStyleCnt="3">
        <dgm:presLayoutVars>
          <dgm:bulletEnabled val="1"/>
        </dgm:presLayoutVars>
      </dgm:prSet>
      <dgm:spPr/>
    </dgm:pt>
  </dgm:ptLst>
  <dgm:cxnLst>
    <dgm:cxn modelId="{5E952211-2FB2-40EA-B56A-63CD5596CC4D}" type="presOf" srcId="{27040C99-59DB-44A1-9343-0C3B6FC2F40F}" destId="{A05AB5BE-284D-41A8-A1BC-A6FCA9319BC4}" srcOrd="0" destOrd="0" presId="urn:microsoft.com/office/officeart/2005/8/layout/vList3"/>
    <dgm:cxn modelId="{F5D9A120-860B-40F0-9EBA-C54E14354CE5}" type="presOf" srcId="{AB9A7F90-1164-409D-8CF1-4DDC8A44E89E}" destId="{FA99FA75-D04B-4BE2-BE9C-E4D448A25633}" srcOrd="0" destOrd="0" presId="urn:microsoft.com/office/officeart/2005/8/layout/vList3"/>
    <dgm:cxn modelId="{8DA44925-E1A1-4B08-99B7-F8D4D18DD9D2}" type="presOf" srcId="{9A412F3E-C11C-45C6-AEB2-3E224EEFCDCC}" destId="{2B56131B-9CBB-406B-93E1-06DA78792483}" srcOrd="0" destOrd="0" presId="urn:microsoft.com/office/officeart/2005/8/layout/vList3"/>
    <dgm:cxn modelId="{E49E383A-E4A3-41B3-AFEB-4967EBA5832D}" srcId="{27040C99-59DB-44A1-9343-0C3B6FC2F40F}" destId="{933052F9-3FF2-4BD1-9D7F-46C524DAFA0C}" srcOrd="0" destOrd="0" parTransId="{4F51F709-6FF9-439C-8F85-9EC1272A5CAB}" sibTransId="{B0EBD059-045A-44C6-9D2D-5E3E32B8B288}"/>
    <dgm:cxn modelId="{5F38DC4F-8ECD-496F-BDC3-67AFDB8CFAA1}" type="presOf" srcId="{933052F9-3FF2-4BD1-9D7F-46C524DAFA0C}" destId="{23B59137-49D1-4DB7-836F-5FC5EF1E1071}" srcOrd="0" destOrd="0" presId="urn:microsoft.com/office/officeart/2005/8/layout/vList3"/>
    <dgm:cxn modelId="{069F30BD-08D3-4C7A-A58A-B226AF561588}" srcId="{27040C99-59DB-44A1-9343-0C3B6FC2F40F}" destId="{9A412F3E-C11C-45C6-AEB2-3E224EEFCDCC}" srcOrd="2" destOrd="0" parTransId="{3E5ECA70-CAFF-4EB4-BEEC-7FB9CAEB1D1B}" sibTransId="{DD006453-83F1-4E24-A203-157DE8E209B7}"/>
    <dgm:cxn modelId="{A04125CE-FE19-4526-B098-4FA98003AE66}" srcId="{27040C99-59DB-44A1-9343-0C3B6FC2F40F}" destId="{AB9A7F90-1164-409D-8CF1-4DDC8A44E89E}" srcOrd="1" destOrd="0" parTransId="{B6870A75-483E-48D7-A964-D2F480A29EFC}" sibTransId="{AE96C7BA-6F5B-49A3-96FE-F940BC8804C9}"/>
    <dgm:cxn modelId="{F63F4E88-00B8-4AD1-AFEA-C808DBCC0F46}" type="presParOf" srcId="{A05AB5BE-284D-41A8-A1BC-A6FCA9319BC4}" destId="{275ED1A9-85A6-4FE7-BA13-BE9AFE52E055}" srcOrd="0" destOrd="0" presId="urn:microsoft.com/office/officeart/2005/8/layout/vList3"/>
    <dgm:cxn modelId="{7EF63ACC-16C8-4362-9184-A8A76F940B01}" type="presParOf" srcId="{275ED1A9-85A6-4FE7-BA13-BE9AFE52E055}" destId="{A86A0E3D-04E4-4A1B-BAFA-96FEA695CAD3}" srcOrd="0" destOrd="0" presId="urn:microsoft.com/office/officeart/2005/8/layout/vList3"/>
    <dgm:cxn modelId="{2C1D4C6B-6DBC-467E-99A5-C2788E70CAEB}" type="presParOf" srcId="{275ED1A9-85A6-4FE7-BA13-BE9AFE52E055}" destId="{23B59137-49D1-4DB7-836F-5FC5EF1E1071}" srcOrd="1" destOrd="0" presId="urn:microsoft.com/office/officeart/2005/8/layout/vList3"/>
    <dgm:cxn modelId="{E84D3217-5064-419E-BE96-860E9CA37D8F}" type="presParOf" srcId="{A05AB5BE-284D-41A8-A1BC-A6FCA9319BC4}" destId="{395C7AC1-7169-4D1E-8FCA-43C0A85710F6}" srcOrd="1" destOrd="0" presId="urn:microsoft.com/office/officeart/2005/8/layout/vList3"/>
    <dgm:cxn modelId="{4059B258-8E77-453E-A101-094BF51A488A}" type="presParOf" srcId="{A05AB5BE-284D-41A8-A1BC-A6FCA9319BC4}" destId="{991260AB-27DE-4E48-BEC0-AD6FAD8CF8AA}" srcOrd="2" destOrd="0" presId="urn:microsoft.com/office/officeart/2005/8/layout/vList3"/>
    <dgm:cxn modelId="{2DB2A918-EAF2-492A-8886-7552B7799196}" type="presParOf" srcId="{991260AB-27DE-4E48-BEC0-AD6FAD8CF8AA}" destId="{A5FEF4D5-1129-4B69-91FA-33C1F963C4C5}" srcOrd="0" destOrd="0" presId="urn:microsoft.com/office/officeart/2005/8/layout/vList3"/>
    <dgm:cxn modelId="{A915B195-2A10-4768-A400-C3755BC440E2}" type="presParOf" srcId="{991260AB-27DE-4E48-BEC0-AD6FAD8CF8AA}" destId="{FA99FA75-D04B-4BE2-BE9C-E4D448A25633}" srcOrd="1" destOrd="0" presId="urn:microsoft.com/office/officeart/2005/8/layout/vList3"/>
    <dgm:cxn modelId="{5B2F3C45-4BF8-4207-A094-A3FB704BFD50}" type="presParOf" srcId="{A05AB5BE-284D-41A8-A1BC-A6FCA9319BC4}" destId="{0668512B-7024-4DFC-9062-21C7838EA672}" srcOrd="3" destOrd="0" presId="urn:microsoft.com/office/officeart/2005/8/layout/vList3"/>
    <dgm:cxn modelId="{42406F1F-13C0-48CF-88AE-CCD261A40E2A}" type="presParOf" srcId="{A05AB5BE-284D-41A8-A1BC-A6FCA9319BC4}" destId="{E5C3B84B-B74E-48B7-AF47-62B75546908F}" srcOrd="4" destOrd="0" presId="urn:microsoft.com/office/officeart/2005/8/layout/vList3"/>
    <dgm:cxn modelId="{1FB37956-C088-4C95-A709-96AA50D75355}" type="presParOf" srcId="{E5C3B84B-B74E-48B7-AF47-62B75546908F}" destId="{C2CED659-C4D3-4ACA-AD59-D4D2AC043CF5}" srcOrd="0" destOrd="0" presId="urn:microsoft.com/office/officeart/2005/8/layout/vList3"/>
    <dgm:cxn modelId="{DA24523B-EA51-4E59-9DB4-C69D2DCD8DA7}" type="presParOf" srcId="{E5C3B84B-B74E-48B7-AF47-62B75546908F}" destId="{2B56131B-9CBB-406B-93E1-06DA787924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040C99-59DB-44A1-9343-0C3B6FC2F40F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</dgm:pt>
    <dgm:pt modelId="{933052F9-3FF2-4BD1-9D7F-46C524DAFA0C}">
      <dgm:prSet phldrT="[Text]" custT="1"/>
      <dgm:spPr/>
      <dgm:t>
        <a:bodyPr/>
        <a:lstStyle/>
        <a:p>
          <a:r>
            <a:rPr lang="de-DE" sz="1600" dirty="0">
              <a:latin typeface="Arial" panose="020B0604020202020204" pitchFamily="34" charset="0"/>
              <a:cs typeface="Arial" panose="020B0604020202020204" pitchFamily="34" charset="0"/>
            </a:rPr>
            <a:t>Zu den Sitzungen des Landesbeirates können Experten und Expertinnen, Eltern- und Schülervertreterinnen und-vertreter eingeladen werden, die an den Sitzungen ohne Stimmrecht teilnehmen.</a:t>
          </a:r>
        </a:p>
      </dgm:t>
    </dgm:pt>
    <dgm:pt modelId="{4F51F709-6FF9-439C-8F85-9EC1272A5CAB}" type="parTrans" cxnId="{E49E383A-E4A3-41B3-AFEB-4967EBA5832D}">
      <dgm:prSet/>
      <dgm:spPr/>
      <dgm:t>
        <a:bodyPr/>
        <a:lstStyle/>
        <a:p>
          <a:endParaRPr lang="de-DE"/>
        </a:p>
      </dgm:t>
    </dgm:pt>
    <dgm:pt modelId="{B0EBD059-045A-44C6-9D2D-5E3E32B8B288}" type="sibTrans" cxnId="{E49E383A-E4A3-41B3-AFEB-4967EBA5832D}">
      <dgm:prSet/>
      <dgm:spPr/>
      <dgm:t>
        <a:bodyPr/>
        <a:lstStyle/>
        <a:p>
          <a:endParaRPr lang="de-DE"/>
        </a:p>
      </dgm:t>
    </dgm:pt>
    <dgm:pt modelId="{AB9A7F90-1164-409D-8CF1-4DDC8A44E89E}">
      <dgm:prSet phldrT="[Text]" custT="1"/>
      <dgm:spPr/>
      <dgm:t>
        <a:bodyPr/>
        <a:lstStyle/>
        <a:p>
          <a:r>
            <a:rPr lang="de-DE" sz="1600" dirty="0">
              <a:latin typeface="Arial" panose="020B0604020202020204" pitchFamily="34" charset="0"/>
              <a:cs typeface="Arial" panose="020B0604020202020204" pitchFamily="34" charset="0"/>
            </a:rPr>
            <a:t>Ebenso können der/die zuständige Landesrat/Landesrätin für die deutsche Schule, der Schulamtsleiter und der/die Vorsitzende des Landesschulrates an den Sitzungen des Landesbeirates ohne Stimmrecht teilnehmen.</a:t>
          </a:r>
        </a:p>
      </dgm:t>
    </dgm:pt>
    <dgm:pt modelId="{B6870A75-483E-48D7-A964-D2F480A29EFC}" type="parTrans" cxnId="{A04125CE-FE19-4526-B098-4FA98003AE66}">
      <dgm:prSet/>
      <dgm:spPr/>
      <dgm:t>
        <a:bodyPr/>
        <a:lstStyle/>
        <a:p>
          <a:endParaRPr lang="de-DE"/>
        </a:p>
      </dgm:t>
    </dgm:pt>
    <dgm:pt modelId="{AE96C7BA-6F5B-49A3-96FE-F940BC8804C9}" type="sibTrans" cxnId="{A04125CE-FE19-4526-B098-4FA98003AE66}">
      <dgm:prSet/>
      <dgm:spPr/>
      <dgm:t>
        <a:bodyPr/>
        <a:lstStyle/>
        <a:p>
          <a:endParaRPr lang="de-DE"/>
        </a:p>
      </dgm:t>
    </dgm:pt>
    <dgm:pt modelId="{9A412F3E-C11C-45C6-AEB2-3E224EEFCDCC}">
      <dgm:prSet phldrT="[Text]" custT="1"/>
      <dgm:spPr/>
      <dgm:t>
        <a:bodyPr/>
        <a:lstStyle/>
        <a:p>
          <a:r>
            <a:rPr lang="de-DE" sz="1400" dirty="0">
              <a:latin typeface="Arial" panose="020B0604020202020204" pitchFamily="34" charset="0"/>
              <a:cs typeface="Arial" panose="020B0604020202020204" pitchFamily="34" charset="0"/>
            </a:rPr>
            <a:t>Der/Die Vorsitzende wird aus den Reihen des LBE für die Dauer der Amtszeit gewählt. Er/Sie vertritt den Landesbeirat nach außen, steht in Verbindung mit der Schulverwaltung und den Lehrerverbänden, bereitet Sitzungen und Veranstaltungen vor und leitet diese.</a:t>
          </a:r>
        </a:p>
      </dgm:t>
    </dgm:pt>
    <dgm:pt modelId="{3E5ECA70-CAFF-4EB4-BEEC-7FB9CAEB1D1B}" type="parTrans" cxnId="{069F30BD-08D3-4C7A-A58A-B226AF561588}">
      <dgm:prSet/>
      <dgm:spPr/>
      <dgm:t>
        <a:bodyPr/>
        <a:lstStyle/>
        <a:p>
          <a:endParaRPr lang="de-DE"/>
        </a:p>
      </dgm:t>
    </dgm:pt>
    <dgm:pt modelId="{DD006453-83F1-4E24-A203-157DE8E209B7}" type="sibTrans" cxnId="{069F30BD-08D3-4C7A-A58A-B226AF561588}">
      <dgm:prSet/>
      <dgm:spPr/>
      <dgm:t>
        <a:bodyPr/>
        <a:lstStyle/>
        <a:p>
          <a:endParaRPr lang="de-DE"/>
        </a:p>
      </dgm:t>
    </dgm:pt>
    <dgm:pt modelId="{A05AB5BE-284D-41A8-A1BC-A6FCA9319BC4}" type="pres">
      <dgm:prSet presAssocID="{27040C99-59DB-44A1-9343-0C3B6FC2F40F}" presName="linearFlow" presStyleCnt="0">
        <dgm:presLayoutVars>
          <dgm:dir/>
          <dgm:resizeHandles val="exact"/>
        </dgm:presLayoutVars>
      </dgm:prSet>
      <dgm:spPr/>
    </dgm:pt>
    <dgm:pt modelId="{275ED1A9-85A6-4FE7-BA13-BE9AFE52E055}" type="pres">
      <dgm:prSet presAssocID="{933052F9-3FF2-4BD1-9D7F-46C524DAFA0C}" presName="composite" presStyleCnt="0"/>
      <dgm:spPr/>
    </dgm:pt>
    <dgm:pt modelId="{A86A0E3D-04E4-4A1B-BAFA-96FEA695CAD3}" type="pres">
      <dgm:prSet presAssocID="{933052F9-3FF2-4BD1-9D7F-46C524DAFA0C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4 Silhouette"/>
        </a:ext>
      </dgm:extLst>
    </dgm:pt>
    <dgm:pt modelId="{23B59137-49D1-4DB7-836F-5FC5EF1E1071}" type="pres">
      <dgm:prSet presAssocID="{933052F9-3FF2-4BD1-9D7F-46C524DAFA0C}" presName="txShp" presStyleLbl="node1" presStyleIdx="0" presStyleCnt="3">
        <dgm:presLayoutVars>
          <dgm:bulletEnabled val="1"/>
        </dgm:presLayoutVars>
      </dgm:prSet>
      <dgm:spPr/>
    </dgm:pt>
    <dgm:pt modelId="{395C7AC1-7169-4D1E-8FCA-43C0A85710F6}" type="pres">
      <dgm:prSet presAssocID="{B0EBD059-045A-44C6-9D2D-5E3E32B8B288}" presName="spacing" presStyleCnt="0"/>
      <dgm:spPr/>
    </dgm:pt>
    <dgm:pt modelId="{991260AB-27DE-4E48-BEC0-AD6FAD8CF8AA}" type="pres">
      <dgm:prSet presAssocID="{AB9A7F90-1164-409D-8CF1-4DDC8A44E89E}" presName="composite" presStyleCnt="0"/>
      <dgm:spPr/>
    </dgm:pt>
    <dgm:pt modelId="{A5FEF4D5-1129-4B69-91FA-33C1F963C4C5}" type="pres">
      <dgm:prSet presAssocID="{AB9A7F90-1164-409D-8CF1-4DDC8A44E89E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5 Silhouette"/>
        </a:ext>
      </dgm:extLst>
    </dgm:pt>
    <dgm:pt modelId="{FA99FA75-D04B-4BE2-BE9C-E4D448A25633}" type="pres">
      <dgm:prSet presAssocID="{AB9A7F90-1164-409D-8CF1-4DDC8A44E89E}" presName="txShp" presStyleLbl="node1" presStyleIdx="1" presStyleCnt="3">
        <dgm:presLayoutVars>
          <dgm:bulletEnabled val="1"/>
        </dgm:presLayoutVars>
      </dgm:prSet>
      <dgm:spPr/>
    </dgm:pt>
    <dgm:pt modelId="{0668512B-7024-4DFC-9062-21C7838EA672}" type="pres">
      <dgm:prSet presAssocID="{AE96C7BA-6F5B-49A3-96FE-F940BC8804C9}" presName="spacing" presStyleCnt="0"/>
      <dgm:spPr/>
    </dgm:pt>
    <dgm:pt modelId="{E5C3B84B-B74E-48B7-AF47-62B75546908F}" type="pres">
      <dgm:prSet presAssocID="{9A412F3E-C11C-45C6-AEB2-3E224EEFCDCC}" presName="composite" presStyleCnt="0"/>
      <dgm:spPr/>
    </dgm:pt>
    <dgm:pt modelId="{C2CED659-C4D3-4ACA-AD59-D4D2AC043CF5}" type="pres">
      <dgm:prSet presAssocID="{9A412F3E-C11C-45C6-AEB2-3E224EEFCDCC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6 Silhouette"/>
        </a:ext>
      </dgm:extLst>
    </dgm:pt>
    <dgm:pt modelId="{2B56131B-9CBB-406B-93E1-06DA78792483}" type="pres">
      <dgm:prSet presAssocID="{9A412F3E-C11C-45C6-AEB2-3E224EEFCDCC}" presName="txShp" presStyleLbl="node1" presStyleIdx="2" presStyleCnt="3">
        <dgm:presLayoutVars>
          <dgm:bulletEnabled val="1"/>
        </dgm:presLayoutVars>
      </dgm:prSet>
      <dgm:spPr/>
    </dgm:pt>
  </dgm:ptLst>
  <dgm:cxnLst>
    <dgm:cxn modelId="{5E952211-2FB2-40EA-B56A-63CD5596CC4D}" type="presOf" srcId="{27040C99-59DB-44A1-9343-0C3B6FC2F40F}" destId="{A05AB5BE-284D-41A8-A1BC-A6FCA9319BC4}" srcOrd="0" destOrd="0" presId="urn:microsoft.com/office/officeart/2005/8/layout/vList3"/>
    <dgm:cxn modelId="{F5D9A120-860B-40F0-9EBA-C54E14354CE5}" type="presOf" srcId="{AB9A7F90-1164-409D-8CF1-4DDC8A44E89E}" destId="{FA99FA75-D04B-4BE2-BE9C-E4D448A25633}" srcOrd="0" destOrd="0" presId="urn:microsoft.com/office/officeart/2005/8/layout/vList3"/>
    <dgm:cxn modelId="{8DA44925-E1A1-4B08-99B7-F8D4D18DD9D2}" type="presOf" srcId="{9A412F3E-C11C-45C6-AEB2-3E224EEFCDCC}" destId="{2B56131B-9CBB-406B-93E1-06DA78792483}" srcOrd="0" destOrd="0" presId="urn:microsoft.com/office/officeart/2005/8/layout/vList3"/>
    <dgm:cxn modelId="{E49E383A-E4A3-41B3-AFEB-4967EBA5832D}" srcId="{27040C99-59DB-44A1-9343-0C3B6FC2F40F}" destId="{933052F9-3FF2-4BD1-9D7F-46C524DAFA0C}" srcOrd="0" destOrd="0" parTransId="{4F51F709-6FF9-439C-8F85-9EC1272A5CAB}" sibTransId="{B0EBD059-045A-44C6-9D2D-5E3E32B8B288}"/>
    <dgm:cxn modelId="{5F38DC4F-8ECD-496F-BDC3-67AFDB8CFAA1}" type="presOf" srcId="{933052F9-3FF2-4BD1-9D7F-46C524DAFA0C}" destId="{23B59137-49D1-4DB7-836F-5FC5EF1E1071}" srcOrd="0" destOrd="0" presId="urn:microsoft.com/office/officeart/2005/8/layout/vList3"/>
    <dgm:cxn modelId="{069F30BD-08D3-4C7A-A58A-B226AF561588}" srcId="{27040C99-59DB-44A1-9343-0C3B6FC2F40F}" destId="{9A412F3E-C11C-45C6-AEB2-3E224EEFCDCC}" srcOrd="2" destOrd="0" parTransId="{3E5ECA70-CAFF-4EB4-BEEC-7FB9CAEB1D1B}" sibTransId="{DD006453-83F1-4E24-A203-157DE8E209B7}"/>
    <dgm:cxn modelId="{A04125CE-FE19-4526-B098-4FA98003AE66}" srcId="{27040C99-59DB-44A1-9343-0C3B6FC2F40F}" destId="{AB9A7F90-1164-409D-8CF1-4DDC8A44E89E}" srcOrd="1" destOrd="0" parTransId="{B6870A75-483E-48D7-A964-D2F480A29EFC}" sibTransId="{AE96C7BA-6F5B-49A3-96FE-F940BC8804C9}"/>
    <dgm:cxn modelId="{F63F4E88-00B8-4AD1-AFEA-C808DBCC0F46}" type="presParOf" srcId="{A05AB5BE-284D-41A8-A1BC-A6FCA9319BC4}" destId="{275ED1A9-85A6-4FE7-BA13-BE9AFE52E055}" srcOrd="0" destOrd="0" presId="urn:microsoft.com/office/officeart/2005/8/layout/vList3"/>
    <dgm:cxn modelId="{7EF63ACC-16C8-4362-9184-A8A76F940B01}" type="presParOf" srcId="{275ED1A9-85A6-4FE7-BA13-BE9AFE52E055}" destId="{A86A0E3D-04E4-4A1B-BAFA-96FEA695CAD3}" srcOrd="0" destOrd="0" presId="urn:microsoft.com/office/officeart/2005/8/layout/vList3"/>
    <dgm:cxn modelId="{2C1D4C6B-6DBC-467E-99A5-C2788E70CAEB}" type="presParOf" srcId="{275ED1A9-85A6-4FE7-BA13-BE9AFE52E055}" destId="{23B59137-49D1-4DB7-836F-5FC5EF1E1071}" srcOrd="1" destOrd="0" presId="urn:microsoft.com/office/officeart/2005/8/layout/vList3"/>
    <dgm:cxn modelId="{E84D3217-5064-419E-BE96-860E9CA37D8F}" type="presParOf" srcId="{A05AB5BE-284D-41A8-A1BC-A6FCA9319BC4}" destId="{395C7AC1-7169-4D1E-8FCA-43C0A85710F6}" srcOrd="1" destOrd="0" presId="urn:microsoft.com/office/officeart/2005/8/layout/vList3"/>
    <dgm:cxn modelId="{4059B258-8E77-453E-A101-094BF51A488A}" type="presParOf" srcId="{A05AB5BE-284D-41A8-A1BC-A6FCA9319BC4}" destId="{991260AB-27DE-4E48-BEC0-AD6FAD8CF8AA}" srcOrd="2" destOrd="0" presId="urn:microsoft.com/office/officeart/2005/8/layout/vList3"/>
    <dgm:cxn modelId="{2DB2A918-EAF2-492A-8886-7552B7799196}" type="presParOf" srcId="{991260AB-27DE-4E48-BEC0-AD6FAD8CF8AA}" destId="{A5FEF4D5-1129-4B69-91FA-33C1F963C4C5}" srcOrd="0" destOrd="0" presId="urn:microsoft.com/office/officeart/2005/8/layout/vList3"/>
    <dgm:cxn modelId="{A915B195-2A10-4768-A400-C3755BC440E2}" type="presParOf" srcId="{991260AB-27DE-4E48-BEC0-AD6FAD8CF8AA}" destId="{FA99FA75-D04B-4BE2-BE9C-E4D448A25633}" srcOrd="1" destOrd="0" presId="urn:microsoft.com/office/officeart/2005/8/layout/vList3"/>
    <dgm:cxn modelId="{5B2F3C45-4BF8-4207-A094-A3FB704BFD50}" type="presParOf" srcId="{A05AB5BE-284D-41A8-A1BC-A6FCA9319BC4}" destId="{0668512B-7024-4DFC-9062-21C7838EA672}" srcOrd="3" destOrd="0" presId="urn:microsoft.com/office/officeart/2005/8/layout/vList3"/>
    <dgm:cxn modelId="{42406F1F-13C0-48CF-88AE-CCD261A40E2A}" type="presParOf" srcId="{A05AB5BE-284D-41A8-A1BC-A6FCA9319BC4}" destId="{E5C3B84B-B74E-48B7-AF47-62B75546908F}" srcOrd="4" destOrd="0" presId="urn:microsoft.com/office/officeart/2005/8/layout/vList3"/>
    <dgm:cxn modelId="{1FB37956-C088-4C95-A709-96AA50D75355}" type="presParOf" srcId="{E5C3B84B-B74E-48B7-AF47-62B75546908F}" destId="{C2CED659-C4D3-4ACA-AD59-D4D2AC043CF5}" srcOrd="0" destOrd="0" presId="urn:microsoft.com/office/officeart/2005/8/layout/vList3"/>
    <dgm:cxn modelId="{DA24523B-EA51-4E59-9DB4-C69D2DCD8DA7}" type="presParOf" srcId="{E5C3B84B-B74E-48B7-AF47-62B75546908F}" destId="{2B56131B-9CBB-406B-93E1-06DA787924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040C99-59DB-44A1-9343-0C3B6FC2F40F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</dgm:pt>
    <dgm:pt modelId="{933052F9-3FF2-4BD1-9D7F-46C524DAFA0C}">
      <dgm:prSet phldrT="[Text]" custT="1"/>
      <dgm:spPr/>
      <dgm:t>
        <a:bodyPr/>
        <a:lstStyle/>
        <a:p>
          <a:r>
            <a:rPr lang="de-DE" sz="1800" dirty="0">
              <a:latin typeface="Arial" panose="020B0604020202020204" pitchFamily="34" charset="0"/>
              <a:cs typeface="Arial" panose="020B0604020202020204" pitchFamily="34" charset="0"/>
            </a:rPr>
            <a:t>Die Organe werden geheim mit Stimmzettel und mit Stimmenmehrheit der an der Wahl teilnehmenden Mitglieder gewählt.</a:t>
          </a:r>
        </a:p>
      </dgm:t>
    </dgm:pt>
    <dgm:pt modelId="{4F51F709-6FF9-439C-8F85-9EC1272A5CAB}" type="parTrans" cxnId="{E49E383A-E4A3-41B3-AFEB-4967EBA5832D}">
      <dgm:prSet/>
      <dgm:spPr/>
      <dgm:t>
        <a:bodyPr/>
        <a:lstStyle/>
        <a:p>
          <a:endParaRPr lang="de-DE"/>
        </a:p>
      </dgm:t>
    </dgm:pt>
    <dgm:pt modelId="{B0EBD059-045A-44C6-9D2D-5E3E32B8B288}" type="sibTrans" cxnId="{E49E383A-E4A3-41B3-AFEB-4967EBA5832D}">
      <dgm:prSet/>
      <dgm:spPr/>
      <dgm:t>
        <a:bodyPr/>
        <a:lstStyle/>
        <a:p>
          <a:endParaRPr lang="de-DE"/>
        </a:p>
      </dgm:t>
    </dgm:pt>
    <dgm:pt modelId="{AB9A7F90-1164-409D-8CF1-4DDC8A44E89E}">
      <dgm:prSet phldrT="[Text]" custT="1"/>
      <dgm:spPr/>
      <dgm:t>
        <a:bodyPr/>
        <a:lstStyle/>
        <a:p>
          <a:r>
            <a:rPr lang="de-DE" sz="1600" dirty="0">
              <a:latin typeface="Arial" panose="020B0604020202020204" pitchFamily="34" charset="0"/>
              <a:cs typeface="Arial" panose="020B0604020202020204" pitchFamily="34" charset="0"/>
            </a:rPr>
            <a:t>Die Kollegialorgane des LBE werden vom jeweiligen/von der jeweiligen Vorsitzenden oder dessen/deren Stellvertreter/in einberufen.</a:t>
          </a:r>
        </a:p>
      </dgm:t>
    </dgm:pt>
    <dgm:pt modelId="{B6870A75-483E-48D7-A964-D2F480A29EFC}" type="parTrans" cxnId="{A04125CE-FE19-4526-B098-4FA98003AE66}">
      <dgm:prSet/>
      <dgm:spPr/>
      <dgm:t>
        <a:bodyPr/>
        <a:lstStyle/>
        <a:p>
          <a:endParaRPr lang="de-DE"/>
        </a:p>
      </dgm:t>
    </dgm:pt>
    <dgm:pt modelId="{AE96C7BA-6F5B-49A3-96FE-F940BC8804C9}" type="sibTrans" cxnId="{A04125CE-FE19-4526-B098-4FA98003AE66}">
      <dgm:prSet/>
      <dgm:spPr/>
      <dgm:t>
        <a:bodyPr/>
        <a:lstStyle/>
        <a:p>
          <a:endParaRPr lang="de-DE"/>
        </a:p>
      </dgm:t>
    </dgm:pt>
    <dgm:pt modelId="{9A412F3E-C11C-45C6-AEB2-3E224EEFCDCC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Über jede Sitzung ist eine Niederschrift anzufertigen, welche kurz die Diskussions- und Abstimmungsergebnisse festhält und von dem/der Vorsitzenden und dem/der Schriftführer/in unterzeichnet wird. Jedes Mitglied des Gremiums erhält eine Ausfertigung der Niederschrift, im Falle der Bezirksbeiräte und der Arbeitsgruppen auch der/die </a:t>
          </a:r>
          <a:r>
            <a:rPr lang="de-DE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Vorsitzende</a:t>
          </a:r>
          <a:r>
            <a: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des LBE.</a:t>
          </a:r>
        </a:p>
      </dgm:t>
    </dgm:pt>
    <dgm:pt modelId="{3E5ECA70-CAFF-4EB4-BEEC-7FB9CAEB1D1B}" type="parTrans" cxnId="{069F30BD-08D3-4C7A-A58A-B226AF561588}">
      <dgm:prSet/>
      <dgm:spPr/>
      <dgm:t>
        <a:bodyPr/>
        <a:lstStyle/>
        <a:p>
          <a:endParaRPr lang="de-DE"/>
        </a:p>
      </dgm:t>
    </dgm:pt>
    <dgm:pt modelId="{DD006453-83F1-4E24-A203-157DE8E209B7}" type="sibTrans" cxnId="{069F30BD-08D3-4C7A-A58A-B226AF561588}">
      <dgm:prSet/>
      <dgm:spPr/>
      <dgm:t>
        <a:bodyPr/>
        <a:lstStyle/>
        <a:p>
          <a:endParaRPr lang="de-DE"/>
        </a:p>
      </dgm:t>
    </dgm:pt>
    <dgm:pt modelId="{A05AB5BE-284D-41A8-A1BC-A6FCA9319BC4}" type="pres">
      <dgm:prSet presAssocID="{27040C99-59DB-44A1-9343-0C3B6FC2F40F}" presName="linearFlow" presStyleCnt="0">
        <dgm:presLayoutVars>
          <dgm:dir/>
          <dgm:resizeHandles val="exact"/>
        </dgm:presLayoutVars>
      </dgm:prSet>
      <dgm:spPr/>
    </dgm:pt>
    <dgm:pt modelId="{275ED1A9-85A6-4FE7-BA13-BE9AFE52E055}" type="pres">
      <dgm:prSet presAssocID="{933052F9-3FF2-4BD1-9D7F-46C524DAFA0C}" presName="composite" presStyleCnt="0"/>
      <dgm:spPr/>
    </dgm:pt>
    <dgm:pt modelId="{A86A0E3D-04E4-4A1B-BAFA-96FEA695CAD3}" type="pres">
      <dgm:prSet presAssocID="{933052F9-3FF2-4BD1-9D7F-46C524DAFA0C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7 Silhouette"/>
        </a:ext>
      </dgm:extLst>
    </dgm:pt>
    <dgm:pt modelId="{23B59137-49D1-4DB7-836F-5FC5EF1E1071}" type="pres">
      <dgm:prSet presAssocID="{933052F9-3FF2-4BD1-9D7F-46C524DAFA0C}" presName="txShp" presStyleLbl="node1" presStyleIdx="0" presStyleCnt="3">
        <dgm:presLayoutVars>
          <dgm:bulletEnabled val="1"/>
        </dgm:presLayoutVars>
      </dgm:prSet>
      <dgm:spPr/>
    </dgm:pt>
    <dgm:pt modelId="{395C7AC1-7169-4D1E-8FCA-43C0A85710F6}" type="pres">
      <dgm:prSet presAssocID="{B0EBD059-045A-44C6-9D2D-5E3E32B8B288}" presName="spacing" presStyleCnt="0"/>
      <dgm:spPr/>
    </dgm:pt>
    <dgm:pt modelId="{991260AB-27DE-4E48-BEC0-AD6FAD8CF8AA}" type="pres">
      <dgm:prSet presAssocID="{AB9A7F90-1164-409D-8CF1-4DDC8A44E89E}" presName="composite" presStyleCnt="0"/>
      <dgm:spPr/>
    </dgm:pt>
    <dgm:pt modelId="{A5FEF4D5-1129-4B69-91FA-33C1F963C4C5}" type="pres">
      <dgm:prSet presAssocID="{AB9A7F90-1164-409D-8CF1-4DDC8A44E89E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8 Silhouette"/>
        </a:ext>
      </dgm:extLst>
    </dgm:pt>
    <dgm:pt modelId="{FA99FA75-D04B-4BE2-BE9C-E4D448A25633}" type="pres">
      <dgm:prSet presAssocID="{AB9A7F90-1164-409D-8CF1-4DDC8A44E89E}" presName="txShp" presStyleLbl="node1" presStyleIdx="1" presStyleCnt="3">
        <dgm:presLayoutVars>
          <dgm:bulletEnabled val="1"/>
        </dgm:presLayoutVars>
      </dgm:prSet>
      <dgm:spPr/>
    </dgm:pt>
    <dgm:pt modelId="{0668512B-7024-4DFC-9062-21C7838EA672}" type="pres">
      <dgm:prSet presAssocID="{AE96C7BA-6F5B-49A3-96FE-F940BC8804C9}" presName="spacing" presStyleCnt="0"/>
      <dgm:spPr/>
    </dgm:pt>
    <dgm:pt modelId="{E5C3B84B-B74E-48B7-AF47-62B75546908F}" type="pres">
      <dgm:prSet presAssocID="{9A412F3E-C11C-45C6-AEB2-3E224EEFCDCC}" presName="composite" presStyleCnt="0"/>
      <dgm:spPr/>
    </dgm:pt>
    <dgm:pt modelId="{C2CED659-C4D3-4ACA-AD59-D4D2AC043CF5}" type="pres">
      <dgm:prSet presAssocID="{9A412F3E-C11C-45C6-AEB2-3E224EEFCDCC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9 Silhouette"/>
        </a:ext>
      </dgm:extLst>
    </dgm:pt>
    <dgm:pt modelId="{2B56131B-9CBB-406B-93E1-06DA78792483}" type="pres">
      <dgm:prSet presAssocID="{9A412F3E-C11C-45C6-AEB2-3E224EEFCDCC}" presName="txShp" presStyleLbl="node1" presStyleIdx="2" presStyleCnt="3">
        <dgm:presLayoutVars>
          <dgm:bulletEnabled val="1"/>
        </dgm:presLayoutVars>
      </dgm:prSet>
      <dgm:spPr/>
    </dgm:pt>
  </dgm:ptLst>
  <dgm:cxnLst>
    <dgm:cxn modelId="{5E952211-2FB2-40EA-B56A-63CD5596CC4D}" type="presOf" srcId="{27040C99-59DB-44A1-9343-0C3B6FC2F40F}" destId="{A05AB5BE-284D-41A8-A1BC-A6FCA9319BC4}" srcOrd="0" destOrd="0" presId="urn:microsoft.com/office/officeart/2005/8/layout/vList3"/>
    <dgm:cxn modelId="{F5D9A120-860B-40F0-9EBA-C54E14354CE5}" type="presOf" srcId="{AB9A7F90-1164-409D-8CF1-4DDC8A44E89E}" destId="{FA99FA75-D04B-4BE2-BE9C-E4D448A25633}" srcOrd="0" destOrd="0" presId="urn:microsoft.com/office/officeart/2005/8/layout/vList3"/>
    <dgm:cxn modelId="{8DA44925-E1A1-4B08-99B7-F8D4D18DD9D2}" type="presOf" srcId="{9A412F3E-C11C-45C6-AEB2-3E224EEFCDCC}" destId="{2B56131B-9CBB-406B-93E1-06DA78792483}" srcOrd="0" destOrd="0" presId="urn:microsoft.com/office/officeart/2005/8/layout/vList3"/>
    <dgm:cxn modelId="{E49E383A-E4A3-41B3-AFEB-4967EBA5832D}" srcId="{27040C99-59DB-44A1-9343-0C3B6FC2F40F}" destId="{933052F9-3FF2-4BD1-9D7F-46C524DAFA0C}" srcOrd="0" destOrd="0" parTransId="{4F51F709-6FF9-439C-8F85-9EC1272A5CAB}" sibTransId="{B0EBD059-045A-44C6-9D2D-5E3E32B8B288}"/>
    <dgm:cxn modelId="{5F38DC4F-8ECD-496F-BDC3-67AFDB8CFAA1}" type="presOf" srcId="{933052F9-3FF2-4BD1-9D7F-46C524DAFA0C}" destId="{23B59137-49D1-4DB7-836F-5FC5EF1E1071}" srcOrd="0" destOrd="0" presId="urn:microsoft.com/office/officeart/2005/8/layout/vList3"/>
    <dgm:cxn modelId="{069F30BD-08D3-4C7A-A58A-B226AF561588}" srcId="{27040C99-59DB-44A1-9343-0C3B6FC2F40F}" destId="{9A412F3E-C11C-45C6-AEB2-3E224EEFCDCC}" srcOrd="2" destOrd="0" parTransId="{3E5ECA70-CAFF-4EB4-BEEC-7FB9CAEB1D1B}" sibTransId="{DD006453-83F1-4E24-A203-157DE8E209B7}"/>
    <dgm:cxn modelId="{A04125CE-FE19-4526-B098-4FA98003AE66}" srcId="{27040C99-59DB-44A1-9343-0C3B6FC2F40F}" destId="{AB9A7F90-1164-409D-8CF1-4DDC8A44E89E}" srcOrd="1" destOrd="0" parTransId="{B6870A75-483E-48D7-A964-D2F480A29EFC}" sibTransId="{AE96C7BA-6F5B-49A3-96FE-F940BC8804C9}"/>
    <dgm:cxn modelId="{F63F4E88-00B8-4AD1-AFEA-C808DBCC0F46}" type="presParOf" srcId="{A05AB5BE-284D-41A8-A1BC-A6FCA9319BC4}" destId="{275ED1A9-85A6-4FE7-BA13-BE9AFE52E055}" srcOrd="0" destOrd="0" presId="urn:microsoft.com/office/officeart/2005/8/layout/vList3"/>
    <dgm:cxn modelId="{7EF63ACC-16C8-4362-9184-A8A76F940B01}" type="presParOf" srcId="{275ED1A9-85A6-4FE7-BA13-BE9AFE52E055}" destId="{A86A0E3D-04E4-4A1B-BAFA-96FEA695CAD3}" srcOrd="0" destOrd="0" presId="urn:microsoft.com/office/officeart/2005/8/layout/vList3"/>
    <dgm:cxn modelId="{2C1D4C6B-6DBC-467E-99A5-C2788E70CAEB}" type="presParOf" srcId="{275ED1A9-85A6-4FE7-BA13-BE9AFE52E055}" destId="{23B59137-49D1-4DB7-836F-5FC5EF1E1071}" srcOrd="1" destOrd="0" presId="urn:microsoft.com/office/officeart/2005/8/layout/vList3"/>
    <dgm:cxn modelId="{E84D3217-5064-419E-BE96-860E9CA37D8F}" type="presParOf" srcId="{A05AB5BE-284D-41A8-A1BC-A6FCA9319BC4}" destId="{395C7AC1-7169-4D1E-8FCA-43C0A85710F6}" srcOrd="1" destOrd="0" presId="urn:microsoft.com/office/officeart/2005/8/layout/vList3"/>
    <dgm:cxn modelId="{4059B258-8E77-453E-A101-094BF51A488A}" type="presParOf" srcId="{A05AB5BE-284D-41A8-A1BC-A6FCA9319BC4}" destId="{991260AB-27DE-4E48-BEC0-AD6FAD8CF8AA}" srcOrd="2" destOrd="0" presId="urn:microsoft.com/office/officeart/2005/8/layout/vList3"/>
    <dgm:cxn modelId="{2DB2A918-EAF2-492A-8886-7552B7799196}" type="presParOf" srcId="{991260AB-27DE-4E48-BEC0-AD6FAD8CF8AA}" destId="{A5FEF4D5-1129-4B69-91FA-33C1F963C4C5}" srcOrd="0" destOrd="0" presId="urn:microsoft.com/office/officeart/2005/8/layout/vList3"/>
    <dgm:cxn modelId="{A915B195-2A10-4768-A400-C3755BC440E2}" type="presParOf" srcId="{991260AB-27DE-4E48-BEC0-AD6FAD8CF8AA}" destId="{FA99FA75-D04B-4BE2-BE9C-E4D448A25633}" srcOrd="1" destOrd="0" presId="urn:microsoft.com/office/officeart/2005/8/layout/vList3"/>
    <dgm:cxn modelId="{5B2F3C45-4BF8-4207-A094-A3FB704BFD50}" type="presParOf" srcId="{A05AB5BE-284D-41A8-A1BC-A6FCA9319BC4}" destId="{0668512B-7024-4DFC-9062-21C7838EA672}" srcOrd="3" destOrd="0" presId="urn:microsoft.com/office/officeart/2005/8/layout/vList3"/>
    <dgm:cxn modelId="{42406F1F-13C0-48CF-88AE-CCD261A40E2A}" type="presParOf" srcId="{A05AB5BE-284D-41A8-A1BC-A6FCA9319BC4}" destId="{E5C3B84B-B74E-48B7-AF47-62B75546908F}" srcOrd="4" destOrd="0" presId="urn:microsoft.com/office/officeart/2005/8/layout/vList3"/>
    <dgm:cxn modelId="{1FB37956-C088-4C95-A709-96AA50D75355}" type="presParOf" srcId="{E5C3B84B-B74E-48B7-AF47-62B75546908F}" destId="{C2CED659-C4D3-4ACA-AD59-D4D2AC043CF5}" srcOrd="0" destOrd="0" presId="urn:microsoft.com/office/officeart/2005/8/layout/vList3"/>
    <dgm:cxn modelId="{DA24523B-EA51-4E59-9DB4-C69D2DCD8DA7}" type="presParOf" srcId="{E5C3B84B-B74E-48B7-AF47-62B75546908F}" destId="{2B56131B-9CBB-406B-93E1-06DA787924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7040C99-59DB-44A1-9343-0C3B6FC2F40F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</dgm:pt>
    <dgm:pt modelId="{933052F9-3FF2-4BD1-9D7F-46C524DAFA0C}">
      <dgm:prSet phldrT="[Text]" custT="1"/>
      <dgm:spPr/>
      <dgm:t>
        <a:bodyPr/>
        <a:lstStyle/>
        <a:p>
          <a:r>
            <a:rPr lang="de-DE" sz="1600" dirty="0">
              <a:latin typeface="Arial" panose="020B0604020202020204" pitchFamily="34" charset="0"/>
              <a:cs typeface="Arial" panose="020B0604020202020204" pitchFamily="34" charset="0"/>
            </a:rPr>
            <a:t>Die Abstimmung in den Kollegialorganen erfolgt per Handzeichen. Geheim mit Stimmzettel ist abzustimmen, wenn es sich um Personen handelt oder wenn es mindestens von der Hälfte der Anwesenden verlangt wird.</a:t>
          </a:r>
        </a:p>
      </dgm:t>
    </dgm:pt>
    <dgm:pt modelId="{4F51F709-6FF9-439C-8F85-9EC1272A5CAB}" type="parTrans" cxnId="{E49E383A-E4A3-41B3-AFEB-4967EBA5832D}">
      <dgm:prSet/>
      <dgm:spPr/>
      <dgm:t>
        <a:bodyPr/>
        <a:lstStyle/>
        <a:p>
          <a:endParaRPr lang="de-DE"/>
        </a:p>
      </dgm:t>
    </dgm:pt>
    <dgm:pt modelId="{B0EBD059-045A-44C6-9D2D-5E3E32B8B288}" type="sibTrans" cxnId="{E49E383A-E4A3-41B3-AFEB-4967EBA5832D}">
      <dgm:prSet/>
      <dgm:spPr/>
      <dgm:t>
        <a:bodyPr/>
        <a:lstStyle/>
        <a:p>
          <a:endParaRPr lang="de-DE"/>
        </a:p>
      </dgm:t>
    </dgm:pt>
    <dgm:pt modelId="{AB9A7F90-1164-409D-8CF1-4DDC8A44E89E}">
      <dgm:prSet phldrT="[Text]" custT="1"/>
      <dgm:spPr/>
      <dgm:t>
        <a:bodyPr/>
        <a:lstStyle/>
        <a:p>
          <a:r>
            <a:rPr lang="de-DE" sz="1400" dirty="0">
              <a:latin typeface="Arial" panose="020B0604020202020204" pitchFamily="34" charset="0"/>
              <a:cs typeface="Arial" panose="020B0604020202020204" pitchFamily="34" charset="0"/>
            </a:rPr>
            <a:t>Mitglieder, welche bei zwei aufeinander folgenden Vollversammlungen unentschuldigt abwesend sind, werden von der oder dem Vorsitzenden schriftlich verwarnt, und zwar per Einschreiben mit Rückschein; im Falle eines weiteren Fernbleibens verfallen diese Mitglieder von ihrem Amt und werden ersetzt. </a:t>
          </a:r>
        </a:p>
      </dgm:t>
    </dgm:pt>
    <dgm:pt modelId="{B6870A75-483E-48D7-A964-D2F480A29EFC}" type="parTrans" cxnId="{A04125CE-FE19-4526-B098-4FA98003AE66}">
      <dgm:prSet/>
      <dgm:spPr/>
      <dgm:t>
        <a:bodyPr/>
        <a:lstStyle/>
        <a:p>
          <a:endParaRPr lang="de-DE"/>
        </a:p>
      </dgm:t>
    </dgm:pt>
    <dgm:pt modelId="{AE96C7BA-6F5B-49A3-96FE-F940BC8804C9}" type="sibTrans" cxnId="{A04125CE-FE19-4526-B098-4FA98003AE66}">
      <dgm:prSet/>
      <dgm:spPr/>
      <dgm:t>
        <a:bodyPr/>
        <a:lstStyle/>
        <a:p>
          <a:endParaRPr lang="de-DE"/>
        </a:p>
      </dgm:t>
    </dgm:pt>
    <dgm:pt modelId="{9A412F3E-C11C-45C6-AEB2-3E224EEFCDCC}">
      <dgm:prSet phldrT="[Text]" custT="1"/>
      <dgm:spPr/>
      <dgm:t>
        <a:bodyPr/>
        <a:lstStyle/>
        <a:p>
          <a:r>
            <a:rPr lang="de-DE" sz="1600" dirty="0">
              <a:latin typeface="Arial" panose="020B0604020202020204" pitchFamily="34" charset="0"/>
              <a:cs typeface="Arial" panose="020B0604020202020204" pitchFamily="34" charset="0"/>
            </a:rPr>
            <a:t>Die Genehmigung, Abänderung und Außerkraftsetzung der Geschäftsordnung erfordern die qualifizierte Mehrheit von 2/3 der anwesenden Mitglieder des Landesbeirates der Eltern.</a:t>
          </a:r>
        </a:p>
      </dgm:t>
    </dgm:pt>
    <dgm:pt modelId="{3E5ECA70-CAFF-4EB4-BEEC-7FB9CAEB1D1B}" type="parTrans" cxnId="{069F30BD-08D3-4C7A-A58A-B226AF561588}">
      <dgm:prSet/>
      <dgm:spPr/>
      <dgm:t>
        <a:bodyPr/>
        <a:lstStyle/>
        <a:p>
          <a:endParaRPr lang="de-DE"/>
        </a:p>
      </dgm:t>
    </dgm:pt>
    <dgm:pt modelId="{DD006453-83F1-4E24-A203-157DE8E209B7}" type="sibTrans" cxnId="{069F30BD-08D3-4C7A-A58A-B226AF561588}">
      <dgm:prSet/>
      <dgm:spPr/>
      <dgm:t>
        <a:bodyPr/>
        <a:lstStyle/>
        <a:p>
          <a:endParaRPr lang="de-DE"/>
        </a:p>
      </dgm:t>
    </dgm:pt>
    <dgm:pt modelId="{A05AB5BE-284D-41A8-A1BC-A6FCA9319BC4}" type="pres">
      <dgm:prSet presAssocID="{27040C99-59DB-44A1-9343-0C3B6FC2F40F}" presName="linearFlow" presStyleCnt="0">
        <dgm:presLayoutVars>
          <dgm:dir/>
          <dgm:resizeHandles val="exact"/>
        </dgm:presLayoutVars>
      </dgm:prSet>
      <dgm:spPr/>
    </dgm:pt>
    <dgm:pt modelId="{275ED1A9-85A6-4FE7-BA13-BE9AFE52E055}" type="pres">
      <dgm:prSet presAssocID="{933052F9-3FF2-4BD1-9D7F-46C524DAFA0C}" presName="composite" presStyleCnt="0"/>
      <dgm:spPr/>
    </dgm:pt>
    <dgm:pt modelId="{A86A0E3D-04E4-4A1B-BAFA-96FEA695CAD3}" type="pres">
      <dgm:prSet presAssocID="{933052F9-3FF2-4BD1-9D7F-46C524DAFA0C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 10 Silhouette"/>
        </a:ext>
      </dgm:extLst>
    </dgm:pt>
    <dgm:pt modelId="{23B59137-49D1-4DB7-836F-5FC5EF1E1071}" type="pres">
      <dgm:prSet presAssocID="{933052F9-3FF2-4BD1-9D7F-46C524DAFA0C}" presName="txShp" presStyleLbl="node1" presStyleIdx="0" presStyleCnt="3">
        <dgm:presLayoutVars>
          <dgm:bulletEnabled val="1"/>
        </dgm:presLayoutVars>
      </dgm:prSet>
      <dgm:spPr/>
    </dgm:pt>
    <dgm:pt modelId="{395C7AC1-7169-4D1E-8FCA-43C0A85710F6}" type="pres">
      <dgm:prSet presAssocID="{B0EBD059-045A-44C6-9D2D-5E3E32B8B288}" presName="spacing" presStyleCnt="0"/>
      <dgm:spPr/>
    </dgm:pt>
    <dgm:pt modelId="{991260AB-27DE-4E48-BEC0-AD6FAD8CF8AA}" type="pres">
      <dgm:prSet presAssocID="{AB9A7F90-1164-409D-8CF1-4DDC8A44E89E}" presName="composite" presStyleCnt="0"/>
      <dgm:spPr/>
    </dgm:pt>
    <dgm:pt modelId="{A5FEF4D5-1129-4B69-91FA-33C1F963C4C5}" type="pres">
      <dgm:prSet presAssocID="{AB9A7F90-1164-409D-8CF1-4DDC8A44E89E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nzufügen Silhouette"/>
        </a:ext>
      </dgm:extLst>
    </dgm:pt>
    <dgm:pt modelId="{FA99FA75-D04B-4BE2-BE9C-E4D448A25633}" type="pres">
      <dgm:prSet presAssocID="{AB9A7F90-1164-409D-8CF1-4DDC8A44E89E}" presName="txShp" presStyleLbl="node1" presStyleIdx="1" presStyleCnt="3">
        <dgm:presLayoutVars>
          <dgm:bulletEnabled val="1"/>
        </dgm:presLayoutVars>
      </dgm:prSet>
      <dgm:spPr/>
    </dgm:pt>
    <dgm:pt modelId="{0668512B-7024-4DFC-9062-21C7838EA672}" type="pres">
      <dgm:prSet presAssocID="{AE96C7BA-6F5B-49A3-96FE-F940BC8804C9}" presName="spacing" presStyleCnt="0"/>
      <dgm:spPr/>
    </dgm:pt>
    <dgm:pt modelId="{E5C3B84B-B74E-48B7-AF47-62B75546908F}" type="pres">
      <dgm:prSet presAssocID="{9A412F3E-C11C-45C6-AEB2-3E224EEFCDCC}" presName="composite" presStyleCnt="0"/>
      <dgm:spPr/>
    </dgm:pt>
    <dgm:pt modelId="{C2CED659-C4D3-4ACA-AD59-D4D2AC043CF5}" type="pres">
      <dgm:prSet presAssocID="{9A412F3E-C11C-45C6-AEB2-3E224EEFCDCC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nzufügen Silhouette"/>
        </a:ext>
      </dgm:extLst>
    </dgm:pt>
    <dgm:pt modelId="{2B56131B-9CBB-406B-93E1-06DA78792483}" type="pres">
      <dgm:prSet presAssocID="{9A412F3E-C11C-45C6-AEB2-3E224EEFCDCC}" presName="txShp" presStyleLbl="node1" presStyleIdx="2" presStyleCnt="3">
        <dgm:presLayoutVars>
          <dgm:bulletEnabled val="1"/>
        </dgm:presLayoutVars>
      </dgm:prSet>
      <dgm:spPr/>
    </dgm:pt>
  </dgm:ptLst>
  <dgm:cxnLst>
    <dgm:cxn modelId="{5E952211-2FB2-40EA-B56A-63CD5596CC4D}" type="presOf" srcId="{27040C99-59DB-44A1-9343-0C3B6FC2F40F}" destId="{A05AB5BE-284D-41A8-A1BC-A6FCA9319BC4}" srcOrd="0" destOrd="0" presId="urn:microsoft.com/office/officeart/2005/8/layout/vList3"/>
    <dgm:cxn modelId="{F5D9A120-860B-40F0-9EBA-C54E14354CE5}" type="presOf" srcId="{AB9A7F90-1164-409D-8CF1-4DDC8A44E89E}" destId="{FA99FA75-D04B-4BE2-BE9C-E4D448A25633}" srcOrd="0" destOrd="0" presId="urn:microsoft.com/office/officeart/2005/8/layout/vList3"/>
    <dgm:cxn modelId="{8DA44925-E1A1-4B08-99B7-F8D4D18DD9D2}" type="presOf" srcId="{9A412F3E-C11C-45C6-AEB2-3E224EEFCDCC}" destId="{2B56131B-9CBB-406B-93E1-06DA78792483}" srcOrd="0" destOrd="0" presId="urn:microsoft.com/office/officeart/2005/8/layout/vList3"/>
    <dgm:cxn modelId="{E49E383A-E4A3-41B3-AFEB-4967EBA5832D}" srcId="{27040C99-59DB-44A1-9343-0C3B6FC2F40F}" destId="{933052F9-3FF2-4BD1-9D7F-46C524DAFA0C}" srcOrd="0" destOrd="0" parTransId="{4F51F709-6FF9-439C-8F85-9EC1272A5CAB}" sibTransId="{B0EBD059-045A-44C6-9D2D-5E3E32B8B288}"/>
    <dgm:cxn modelId="{5F38DC4F-8ECD-496F-BDC3-67AFDB8CFAA1}" type="presOf" srcId="{933052F9-3FF2-4BD1-9D7F-46C524DAFA0C}" destId="{23B59137-49D1-4DB7-836F-5FC5EF1E1071}" srcOrd="0" destOrd="0" presId="urn:microsoft.com/office/officeart/2005/8/layout/vList3"/>
    <dgm:cxn modelId="{069F30BD-08D3-4C7A-A58A-B226AF561588}" srcId="{27040C99-59DB-44A1-9343-0C3B6FC2F40F}" destId="{9A412F3E-C11C-45C6-AEB2-3E224EEFCDCC}" srcOrd="2" destOrd="0" parTransId="{3E5ECA70-CAFF-4EB4-BEEC-7FB9CAEB1D1B}" sibTransId="{DD006453-83F1-4E24-A203-157DE8E209B7}"/>
    <dgm:cxn modelId="{A04125CE-FE19-4526-B098-4FA98003AE66}" srcId="{27040C99-59DB-44A1-9343-0C3B6FC2F40F}" destId="{AB9A7F90-1164-409D-8CF1-4DDC8A44E89E}" srcOrd="1" destOrd="0" parTransId="{B6870A75-483E-48D7-A964-D2F480A29EFC}" sibTransId="{AE96C7BA-6F5B-49A3-96FE-F940BC8804C9}"/>
    <dgm:cxn modelId="{F63F4E88-00B8-4AD1-AFEA-C808DBCC0F46}" type="presParOf" srcId="{A05AB5BE-284D-41A8-A1BC-A6FCA9319BC4}" destId="{275ED1A9-85A6-4FE7-BA13-BE9AFE52E055}" srcOrd="0" destOrd="0" presId="urn:microsoft.com/office/officeart/2005/8/layout/vList3"/>
    <dgm:cxn modelId="{7EF63ACC-16C8-4362-9184-A8A76F940B01}" type="presParOf" srcId="{275ED1A9-85A6-4FE7-BA13-BE9AFE52E055}" destId="{A86A0E3D-04E4-4A1B-BAFA-96FEA695CAD3}" srcOrd="0" destOrd="0" presId="urn:microsoft.com/office/officeart/2005/8/layout/vList3"/>
    <dgm:cxn modelId="{2C1D4C6B-6DBC-467E-99A5-C2788E70CAEB}" type="presParOf" srcId="{275ED1A9-85A6-4FE7-BA13-BE9AFE52E055}" destId="{23B59137-49D1-4DB7-836F-5FC5EF1E1071}" srcOrd="1" destOrd="0" presId="urn:microsoft.com/office/officeart/2005/8/layout/vList3"/>
    <dgm:cxn modelId="{E84D3217-5064-419E-BE96-860E9CA37D8F}" type="presParOf" srcId="{A05AB5BE-284D-41A8-A1BC-A6FCA9319BC4}" destId="{395C7AC1-7169-4D1E-8FCA-43C0A85710F6}" srcOrd="1" destOrd="0" presId="urn:microsoft.com/office/officeart/2005/8/layout/vList3"/>
    <dgm:cxn modelId="{4059B258-8E77-453E-A101-094BF51A488A}" type="presParOf" srcId="{A05AB5BE-284D-41A8-A1BC-A6FCA9319BC4}" destId="{991260AB-27DE-4E48-BEC0-AD6FAD8CF8AA}" srcOrd="2" destOrd="0" presId="urn:microsoft.com/office/officeart/2005/8/layout/vList3"/>
    <dgm:cxn modelId="{2DB2A918-EAF2-492A-8886-7552B7799196}" type="presParOf" srcId="{991260AB-27DE-4E48-BEC0-AD6FAD8CF8AA}" destId="{A5FEF4D5-1129-4B69-91FA-33C1F963C4C5}" srcOrd="0" destOrd="0" presId="urn:microsoft.com/office/officeart/2005/8/layout/vList3"/>
    <dgm:cxn modelId="{A915B195-2A10-4768-A400-C3755BC440E2}" type="presParOf" srcId="{991260AB-27DE-4E48-BEC0-AD6FAD8CF8AA}" destId="{FA99FA75-D04B-4BE2-BE9C-E4D448A25633}" srcOrd="1" destOrd="0" presId="urn:microsoft.com/office/officeart/2005/8/layout/vList3"/>
    <dgm:cxn modelId="{5B2F3C45-4BF8-4207-A094-A3FB704BFD50}" type="presParOf" srcId="{A05AB5BE-284D-41A8-A1BC-A6FCA9319BC4}" destId="{0668512B-7024-4DFC-9062-21C7838EA672}" srcOrd="3" destOrd="0" presId="urn:microsoft.com/office/officeart/2005/8/layout/vList3"/>
    <dgm:cxn modelId="{42406F1F-13C0-48CF-88AE-CCD261A40E2A}" type="presParOf" srcId="{A05AB5BE-284D-41A8-A1BC-A6FCA9319BC4}" destId="{E5C3B84B-B74E-48B7-AF47-62B75546908F}" srcOrd="4" destOrd="0" presId="urn:microsoft.com/office/officeart/2005/8/layout/vList3"/>
    <dgm:cxn modelId="{1FB37956-C088-4C95-A709-96AA50D75355}" type="presParOf" srcId="{E5C3B84B-B74E-48B7-AF47-62B75546908F}" destId="{C2CED659-C4D3-4ACA-AD59-D4D2AC043CF5}" srcOrd="0" destOrd="0" presId="urn:microsoft.com/office/officeart/2005/8/layout/vList3"/>
    <dgm:cxn modelId="{DA24523B-EA51-4E59-9DB4-C69D2DCD8DA7}" type="presParOf" srcId="{E5C3B84B-B74E-48B7-AF47-62B75546908F}" destId="{2B56131B-9CBB-406B-93E1-06DA787924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31E85-2726-4378-94A6-BB41E505D150}">
      <dsp:nvSpPr>
        <dsp:cNvPr id="0" name=""/>
        <dsp:cNvSpPr/>
      </dsp:nvSpPr>
      <dsp:spPr>
        <a:xfrm>
          <a:off x="0" y="1759834"/>
          <a:ext cx="824865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E5FF40-E8EE-432E-A8AB-CE4ABC7F6520}">
      <dsp:nvSpPr>
        <dsp:cNvPr id="0" name=""/>
        <dsp:cNvSpPr/>
      </dsp:nvSpPr>
      <dsp:spPr>
        <a:xfrm>
          <a:off x="412029" y="3506"/>
          <a:ext cx="5768416" cy="205152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6" tIns="0" rIns="21824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>
              <a:latin typeface="Arial" panose="020B0604020202020204" pitchFamily="34" charset="0"/>
              <a:cs typeface="Arial" panose="020B0604020202020204" pitchFamily="34" charset="0"/>
            </a:rPr>
            <a:t>Artikel 26 des Landesgesetzes vom 18. Oktober 1995, Nr. 20, „Mitbestimmungsgremien der Schulen“</a:t>
          </a:r>
        </a:p>
      </dsp:txBody>
      <dsp:txXfrm>
        <a:off x="512176" y="103653"/>
        <a:ext cx="5568122" cy="1851233"/>
      </dsp:txXfrm>
    </dsp:sp>
    <dsp:sp modelId="{212FFADE-7C68-4624-AF67-C6672FAACC12}">
      <dsp:nvSpPr>
        <dsp:cNvPr id="0" name=""/>
        <dsp:cNvSpPr/>
      </dsp:nvSpPr>
      <dsp:spPr>
        <a:xfrm>
          <a:off x="0" y="3524182"/>
          <a:ext cx="824865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ED4A3-D027-4794-8687-5915709A4A46}">
      <dsp:nvSpPr>
        <dsp:cNvPr id="0" name=""/>
        <dsp:cNvSpPr/>
      </dsp:nvSpPr>
      <dsp:spPr>
        <a:xfrm>
          <a:off x="412432" y="2371834"/>
          <a:ext cx="5774055" cy="1447548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6" tIns="0" rIns="21824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>
              <a:latin typeface="Arial" panose="020B0604020202020204" pitchFamily="34" charset="0"/>
              <a:cs typeface="Arial" panose="020B0604020202020204" pitchFamily="34" charset="0"/>
            </a:rPr>
            <a:t>Geschäftsordnung des Landesbeirates der Eltern</a:t>
          </a:r>
        </a:p>
      </dsp:txBody>
      <dsp:txXfrm>
        <a:off x="483095" y="2442497"/>
        <a:ext cx="5632729" cy="1306222"/>
      </dsp:txXfrm>
    </dsp:sp>
    <dsp:sp modelId="{13C592BB-C10E-4549-9DC4-E33DA7110E29}">
      <dsp:nvSpPr>
        <dsp:cNvPr id="0" name=""/>
        <dsp:cNvSpPr/>
      </dsp:nvSpPr>
      <dsp:spPr>
        <a:xfrm>
          <a:off x="0" y="4431382"/>
          <a:ext cx="824865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80F3B-5B71-40BE-9B74-076AE9FD17FE}">
      <dsp:nvSpPr>
        <dsp:cNvPr id="0" name=""/>
        <dsp:cNvSpPr/>
      </dsp:nvSpPr>
      <dsp:spPr>
        <a:xfrm>
          <a:off x="412432" y="4136182"/>
          <a:ext cx="5774055" cy="590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6" tIns="0" rIns="218246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" panose="020B0604020202020204" pitchFamily="34" charset="0"/>
              <a:cs typeface="Arial" panose="020B0604020202020204" pitchFamily="34" charset="0"/>
            </a:rPr>
            <a:t>Beschluss der Landesregierung Nr. 3618 vom 3. Oktober 2005</a:t>
          </a:r>
        </a:p>
      </dsp:txBody>
      <dsp:txXfrm>
        <a:off x="441253" y="4165003"/>
        <a:ext cx="5716413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BE53B9-E9A1-4AA9-A426-434DDFA62B45}">
      <dsp:nvSpPr>
        <dsp:cNvPr id="0" name=""/>
        <dsp:cNvSpPr/>
      </dsp:nvSpPr>
      <dsp:spPr>
        <a:xfrm>
          <a:off x="1639668" y="516461"/>
          <a:ext cx="4786388" cy="4786388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0" kern="1200" dirty="0">
              <a:latin typeface="Arial" panose="020B0604020202020204" pitchFamily="34" charset="0"/>
            </a:rPr>
            <a:t>Ein Eltern-vertreter je Schule der Berufsbildung</a:t>
          </a:r>
          <a:endParaRPr lang="de-DE" sz="2000" b="0" kern="1200" dirty="0"/>
        </a:p>
      </dsp:txBody>
      <dsp:txXfrm>
        <a:off x="4241982" y="1399664"/>
        <a:ext cx="1623953" cy="1595462"/>
      </dsp:txXfrm>
    </dsp:sp>
    <dsp:sp modelId="{8A5787AE-BDCE-423B-8C00-357A07E2231F}">
      <dsp:nvSpPr>
        <dsp:cNvPr id="0" name=""/>
        <dsp:cNvSpPr/>
      </dsp:nvSpPr>
      <dsp:spPr>
        <a:xfrm>
          <a:off x="1659758" y="514651"/>
          <a:ext cx="4757814" cy="4802949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0" kern="1200" dirty="0">
              <a:latin typeface="Arial" panose="020B0604020202020204" pitchFamily="34" charset="0"/>
            </a:rPr>
            <a:t>Ein Elternvertreter je Kindergarten-direktion</a:t>
          </a:r>
          <a:endParaRPr lang="de-DE" sz="2000" b="0" kern="1200" dirty="0"/>
        </a:p>
      </dsp:txBody>
      <dsp:txXfrm>
        <a:off x="2962493" y="3545084"/>
        <a:ext cx="2152344" cy="1486627"/>
      </dsp:txXfrm>
    </dsp:sp>
    <dsp:sp modelId="{130838F9-381D-4828-A707-6967D27C1C4A}">
      <dsp:nvSpPr>
        <dsp:cNvPr id="0" name=""/>
        <dsp:cNvSpPr/>
      </dsp:nvSpPr>
      <dsp:spPr>
        <a:xfrm>
          <a:off x="1645471" y="522932"/>
          <a:ext cx="4786388" cy="4786388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0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Ein Eltern-vertreter je Schule (staatlicher Art)</a:t>
          </a:r>
          <a:endParaRPr lang="de-DE" sz="2000" b="0" kern="1200" dirty="0"/>
        </a:p>
      </dsp:txBody>
      <dsp:txXfrm>
        <a:off x="2158298" y="1463115"/>
        <a:ext cx="1623953" cy="15954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03B20-4545-4941-B40E-75F29B677361}">
      <dsp:nvSpPr>
        <dsp:cNvPr id="0" name=""/>
        <dsp:cNvSpPr/>
      </dsp:nvSpPr>
      <dsp:spPr>
        <a:xfrm rot="16200000">
          <a:off x="-522095" y="526292"/>
          <a:ext cx="5090006" cy="4037420"/>
        </a:xfrm>
        <a:prstGeom prst="flowChartManualOperati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>
              <a:latin typeface="Arial" panose="020B0604020202020204" pitchFamily="34" charset="0"/>
              <a:cs typeface="Arial" panose="020B0604020202020204" pitchFamily="34" charset="0"/>
            </a:rPr>
            <a:t>„normale“ Mitglieder des LBE: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b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drei Schuljahre, sofern zumindest eines ihrer Kinder einen </a:t>
          </a:r>
          <a:r>
            <a:rPr lang="de-DE" sz="2400" b="0" kern="1200" dirty="0">
              <a:effectLst/>
              <a:highlight>
                <a:srgbClr val="00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Kindergarten des Sprengels</a:t>
          </a:r>
          <a:r>
            <a:rPr lang="de-DE" sz="2400" b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für den sie namhaft gemacht wurden, bzw. </a:t>
          </a:r>
          <a:r>
            <a:rPr lang="de-DE" sz="2400" b="0" kern="1200" dirty="0">
              <a:effectLst/>
              <a:highlight>
                <a:srgbClr val="00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die Schule</a:t>
          </a:r>
          <a:r>
            <a:rPr lang="de-DE" sz="2400" b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in der sie gewählt wurden, besucht</a:t>
          </a:r>
          <a:endParaRPr lang="de-DE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900" kern="1200" dirty="0"/>
        </a:p>
      </dsp:txBody>
      <dsp:txXfrm rot="5400000">
        <a:off x="4198" y="1018000"/>
        <a:ext cx="4037420" cy="3054004"/>
      </dsp:txXfrm>
    </dsp:sp>
    <dsp:sp modelId="{B2A42ED4-362C-468F-BF36-F38BEF2E6079}">
      <dsp:nvSpPr>
        <dsp:cNvPr id="0" name=""/>
        <dsp:cNvSpPr/>
      </dsp:nvSpPr>
      <dsp:spPr>
        <a:xfrm rot="16200000">
          <a:off x="3818131" y="526292"/>
          <a:ext cx="5090006" cy="4037420"/>
        </a:xfrm>
        <a:prstGeom prst="flowChartManualOperation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b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Vorstandsmitglieder: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400" b="0" kern="1200" dirty="0"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b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drei Schuljahre, sofern zumindest eines ihrer Kinder </a:t>
          </a:r>
          <a:r>
            <a:rPr lang="de-DE" sz="2400" b="0" kern="1200" dirty="0">
              <a:effectLst/>
              <a:highlight>
                <a:srgbClr val="00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einen Kindergarten</a:t>
          </a:r>
          <a:r>
            <a:rPr lang="de-DE" sz="2400" b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bzw. </a:t>
          </a:r>
          <a:r>
            <a:rPr lang="de-DE" sz="2400" b="0" kern="1200" dirty="0">
              <a:effectLst/>
              <a:highlight>
                <a:srgbClr val="00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eine Schule</a:t>
          </a:r>
          <a:r>
            <a:rPr lang="de-DE" sz="2400" b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besucht</a:t>
          </a:r>
          <a:endParaRPr lang="de-DE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344424" y="1018000"/>
        <a:ext cx="4037420" cy="30540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A432D-4BEE-4740-9DCB-D3FC97A78B2A}">
      <dsp:nvSpPr>
        <dsp:cNvPr id="0" name=""/>
        <dsp:cNvSpPr/>
      </dsp:nvSpPr>
      <dsp:spPr>
        <a:xfrm>
          <a:off x="615" y="956730"/>
          <a:ext cx="2647156" cy="3453681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 </a:t>
          </a:r>
        </a:p>
      </dsp:txBody>
      <dsp:txXfrm rot="16200000">
        <a:off x="-1150678" y="2108024"/>
        <a:ext cx="2832018" cy="529431"/>
      </dsp:txXfrm>
    </dsp:sp>
    <dsp:sp modelId="{08D2D9E9-AB55-4D4E-8756-D8D984CDCC8A}">
      <dsp:nvSpPr>
        <dsp:cNvPr id="0" name=""/>
        <dsp:cNvSpPr/>
      </dsp:nvSpPr>
      <dsp:spPr>
        <a:xfrm>
          <a:off x="530046" y="956730"/>
          <a:ext cx="1972131" cy="345368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latin typeface="Arial" panose="020B0604020202020204" pitchFamily="34" charset="0"/>
              <a:cs typeface="Arial" panose="020B0604020202020204" pitchFamily="34" charset="0"/>
            </a:rPr>
            <a:t>Ein Mal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latin typeface="Arial" panose="020B0604020202020204" pitchFamily="34" charset="0"/>
              <a:cs typeface="Arial" panose="020B0604020202020204" pitchFamily="34" charset="0"/>
            </a:rPr>
            <a:t>im Schuljahr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 err="1">
              <a:latin typeface="Arial" panose="020B0604020202020204" pitchFamily="34" charset="0"/>
              <a:cs typeface="Arial" panose="020B0604020202020204" pitchFamily="34" charset="0"/>
            </a:rPr>
            <a:t>Vollver</a:t>
          </a:r>
          <a:r>
            <a:rPr lang="de-DE" sz="2800" kern="1200" dirty="0">
              <a:latin typeface="Arial" panose="020B0604020202020204" pitchFamily="34" charset="0"/>
              <a:cs typeface="Arial" panose="020B0604020202020204" pitchFamily="34" charset="0"/>
            </a:rPr>
            <a:t>-sammlung</a:t>
          </a:r>
        </a:p>
      </dsp:txBody>
      <dsp:txXfrm>
        <a:off x="530046" y="956730"/>
        <a:ext cx="1972131" cy="3453681"/>
      </dsp:txXfrm>
    </dsp:sp>
    <dsp:sp modelId="{2A4B9CA3-A3A3-4DFA-BB2E-877E719C15E7}">
      <dsp:nvSpPr>
        <dsp:cNvPr id="0" name=""/>
        <dsp:cNvSpPr/>
      </dsp:nvSpPr>
      <dsp:spPr>
        <a:xfrm>
          <a:off x="2740421" y="956730"/>
          <a:ext cx="2647156" cy="3468261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 </a:t>
          </a:r>
        </a:p>
      </dsp:txBody>
      <dsp:txXfrm rot="16200000">
        <a:off x="1583150" y="2114002"/>
        <a:ext cx="2843974" cy="529431"/>
      </dsp:txXfrm>
    </dsp:sp>
    <dsp:sp modelId="{B9C20CEE-DAFE-4526-A395-391D6D231F54}">
      <dsp:nvSpPr>
        <dsp:cNvPr id="0" name=""/>
        <dsp:cNvSpPr/>
      </dsp:nvSpPr>
      <dsp:spPr>
        <a:xfrm rot="5400000">
          <a:off x="2520299" y="3480702"/>
          <a:ext cx="466715" cy="3970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C564B-2110-43EF-BA77-7E2D28AAD5D5}">
      <dsp:nvSpPr>
        <dsp:cNvPr id="0" name=""/>
        <dsp:cNvSpPr/>
      </dsp:nvSpPr>
      <dsp:spPr>
        <a:xfrm>
          <a:off x="3269853" y="956730"/>
          <a:ext cx="1972131" cy="346826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 dirty="0">
              <a:latin typeface="Arial" panose="020B0604020202020204" pitchFamily="34" charset="0"/>
              <a:cs typeface="Arial" panose="020B0604020202020204" pitchFamily="34" charset="0"/>
            </a:rPr>
            <a:t>Beantragung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 dirty="0">
              <a:latin typeface="Arial" panose="020B0604020202020204" pitchFamily="34" charset="0"/>
              <a:cs typeface="Arial" panose="020B0604020202020204" pitchFamily="34" charset="0"/>
            </a:rPr>
            <a:t> von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 dirty="0">
              <a:latin typeface="Arial" panose="020B0604020202020204" pitchFamily="34" charset="0"/>
              <a:cs typeface="Arial" panose="020B0604020202020204" pitchFamily="34" charset="0"/>
            </a:rPr>
            <a:t> mindestens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 dirty="0">
              <a:latin typeface="Arial" panose="020B0604020202020204" pitchFamily="34" charset="0"/>
              <a:cs typeface="Arial" panose="020B0604020202020204" pitchFamily="34" charset="0"/>
            </a:rPr>
            <a:t> einem Drittel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 dirty="0">
              <a:latin typeface="Arial" panose="020B0604020202020204" pitchFamily="34" charset="0"/>
              <a:cs typeface="Arial" panose="020B0604020202020204" pitchFamily="34" charset="0"/>
            </a:rPr>
            <a:t>der Mitglieder</a:t>
          </a:r>
        </a:p>
      </dsp:txBody>
      <dsp:txXfrm>
        <a:off x="3269853" y="956730"/>
        <a:ext cx="1972131" cy="3468261"/>
      </dsp:txXfrm>
    </dsp:sp>
    <dsp:sp modelId="{1A05B616-0BE4-4A72-AF20-04312827D9BC}">
      <dsp:nvSpPr>
        <dsp:cNvPr id="0" name=""/>
        <dsp:cNvSpPr/>
      </dsp:nvSpPr>
      <dsp:spPr>
        <a:xfrm>
          <a:off x="5480228" y="956730"/>
          <a:ext cx="2647156" cy="3505205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 </a:t>
          </a:r>
        </a:p>
      </dsp:txBody>
      <dsp:txXfrm rot="16200000">
        <a:off x="4307809" y="2129149"/>
        <a:ext cx="2874268" cy="529431"/>
      </dsp:txXfrm>
    </dsp:sp>
    <dsp:sp modelId="{40F71331-608F-45A2-82D1-4F3C396C340C}">
      <dsp:nvSpPr>
        <dsp:cNvPr id="0" name=""/>
        <dsp:cNvSpPr/>
      </dsp:nvSpPr>
      <dsp:spPr>
        <a:xfrm rot="5400000">
          <a:off x="5260106" y="3480702"/>
          <a:ext cx="466715" cy="3970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45DA64-915E-44A3-9912-F13B9D135ECD}">
      <dsp:nvSpPr>
        <dsp:cNvPr id="0" name=""/>
        <dsp:cNvSpPr/>
      </dsp:nvSpPr>
      <dsp:spPr>
        <a:xfrm>
          <a:off x="6009659" y="956730"/>
          <a:ext cx="1972131" cy="350520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b="0" i="0" kern="1200" dirty="0">
              <a:latin typeface="Arial" panose="020B0604020202020204" pitchFamily="34" charset="0"/>
              <a:cs typeface="Arial" panose="020B0604020202020204" pitchFamily="34" charset="0"/>
            </a:rPr>
            <a:t>Einberufung durch den Landesrat </a:t>
          </a:r>
          <a:r>
            <a:rPr lang="de-DE" sz="2400" b="0" i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und dem zuständigen Hauptschul-</a:t>
          </a:r>
          <a:r>
            <a:rPr lang="de-DE" sz="2400" b="0" i="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amtsleiter</a:t>
          </a:r>
          <a:r>
            <a:rPr lang="de-DE" sz="2400" b="0" i="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oder Schulamts-leiter</a:t>
          </a:r>
          <a:endParaRPr lang="de-DE" sz="24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09659" y="956730"/>
        <a:ext cx="1972131" cy="35052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59137-49D1-4DB7-836F-5FC5EF1E1071}">
      <dsp:nvSpPr>
        <dsp:cNvPr id="0" name=""/>
        <dsp:cNvSpPr/>
      </dsp:nvSpPr>
      <dsp:spPr>
        <a:xfrm rot="10800000">
          <a:off x="1599081" y="2352"/>
          <a:ext cx="4983486" cy="137536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latin typeface="Arial" panose="020B0604020202020204" pitchFamily="34" charset="0"/>
              <a:cs typeface="Arial" panose="020B0604020202020204" pitchFamily="34" charset="0"/>
            </a:rPr>
            <a:t>Der Landesbeirat der Eltern ist das übergreifende Gremium der Elternvertreter und Schülereltern im Lande. Er übt Funktionen in beratender Form aus, kann im Elternbereich Programme erstellen und Koordinierungsfunktion anbieten. </a:t>
          </a:r>
        </a:p>
      </dsp:txBody>
      <dsp:txXfrm rot="10800000">
        <a:off x="1942923" y="2352"/>
        <a:ext cx="4639644" cy="1375369"/>
      </dsp:txXfrm>
    </dsp:sp>
    <dsp:sp modelId="{A86A0E3D-04E4-4A1B-BAFA-96FEA695CAD3}">
      <dsp:nvSpPr>
        <dsp:cNvPr id="0" name=""/>
        <dsp:cNvSpPr/>
      </dsp:nvSpPr>
      <dsp:spPr>
        <a:xfrm>
          <a:off x="911396" y="2352"/>
          <a:ext cx="1375369" cy="13753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9FA75-D04B-4BE2-BE9C-E4D448A25633}">
      <dsp:nvSpPr>
        <dsp:cNvPr id="0" name=""/>
        <dsp:cNvSpPr/>
      </dsp:nvSpPr>
      <dsp:spPr>
        <a:xfrm rot="10800000">
          <a:off x="1599081" y="1788279"/>
          <a:ext cx="4983486" cy="137536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Arial" panose="020B0604020202020204" pitchFamily="34" charset="0"/>
              <a:cs typeface="Arial" panose="020B0604020202020204" pitchFamily="34" charset="0"/>
            </a:rPr>
            <a:t>Der Landesbeirat der Eltern äußert sich zu allen Fragen, die direkt oder indirekt mit Schule und Bildung zusammenhängen.</a:t>
          </a:r>
        </a:p>
      </dsp:txBody>
      <dsp:txXfrm rot="10800000">
        <a:off x="1942923" y="1788279"/>
        <a:ext cx="4639644" cy="1375369"/>
      </dsp:txXfrm>
    </dsp:sp>
    <dsp:sp modelId="{A5FEF4D5-1129-4B69-91FA-33C1F963C4C5}">
      <dsp:nvSpPr>
        <dsp:cNvPr id="0" name=""/>
        <dsp:cNvSpPr/>
      </dsp:nvSpPr>
      <dsp:spPr>
        <a:xfrm>
          <a:off x="911396" y="1788279"/>
          <a:ext cx="1375369" cy="137536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6131B-9CBB-406B-93E1-06DA78792483}">
      <dsp:nvSpPr>
        <dsp:cNvPr id="0" name=""/>
        <dsp:cNvSpPr/>
      </dsp:nvSpPr>
      <dsp:spPr>
        <a:xfrm rot="10800000">
          <a:off x="1599081" y="3574207"/>
          <a:ext cx="4983486" cy="1375369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Arial" panose="020B0604020202020204" pitchFamily="34" charset="0"/>
              <a:cs typeface="Arial" panose="020B0604020202020204" pitchFamily="34" charset="0"/>
            </a:rPr>
            <a:t>Sitz- und Stimmrecht im Landesbeirat der Eltern haben die von den Elternräten gewählten und vom Schulamtsleiter ernannten Elternvertreter/innen.</a:t>
          </a:r>
        </a:p>
      </dsp:txBody>
      <dsp:txXfrm rot="10800000">
        <a:off x="1942923" y="3574207"/>
        <a:ext cx="4639644" cy="1375369"/>
      </dsp:txXfrm>
    </dsp:sp>
    <dsp:sp modelId="{C2CED659-C4D3-4ACA-AD59-D4D2AC043CF5}">
      <dsp:nvSpPr>
        <dsp:cNvPr id="0" name=""/>
        <dsp:cNvSpPr/>
      </dsp:nvSpPr>
      <dsp:spPr>
        <a:xfrm>
          <a:off x="911396" y="3574207"/>
          <a:ext cx="1375369" cy="137536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59137-49D1-4DB7-836F-5FC5EF1E1071}">
      <dsp:nvSpPr>
        <dsp:cNvPr id="0" name=""/>
        <dsp:cNvSpPr/>
      </dsp:nvSpPr>
      <dsp:spPr>
        <a:xfrm rot="10800000">
          <a:off x="1599081" y="2352"/>
          <a:ext cx="4983486" cy="137536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latin typeface="Arial" panose="020B0604020202020204" pitchFamily="34" charset="0"/>
              <a:cs typeface="Arial" panose="020B0604020202020204" pitchFamily="34" charset="0"/>
            </a:rPr>
            <a:t>Zu den Sitzungen des Landesbeirates können Experten und Expertinnen, Eltern- und Schülervertreterinnen und-vertreter eingeladen werden, die an den Sitzungen ohne Stimmrecht teilnehmen.</a:t>
          </a:r>
        </a:p>
      </dsp:txBody>
      <dsp:txXfrm rot="10800000">
        <a:off x="1942923" y="2352"/>
        <a:ext cx="4639644" cy="1375369"/>
      </dsp:txXfrm>
    </dsp:sp>
    <dsp:sp modelId="{A86A0E3D-04E4-4A1B-BAFA-96FEA695CAD3}">
      <dsp:nvSpPr>
        <dsp:cNvPr id="0" name=""/>
        <dsp:cNvSpPr/>
      </dsp:nvSpPr>
      <dsp:spPr>
        <a:xfrm>
          <a:off x="911396" y="2352"/>
          <a:ext cx="1375369" cy="13753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9FA75-D04B-4BE2-BE9C-E4D448A25633}">
      <dsp:nvSpPr>
        <dsp:cNvPr id="0" name=""/>
        <dsp:cNvSpPr/>
      </dsp:nvSpPr>
      <dsp:spPr>
        <a:xfrm rot="10800000">
          <a:off x="1599081" y="1788279"/>
          <a:ext cx="4983486" cy="137536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latin typeface="Arial" panose="020B0604020202020204" pitchFamily="34" charset="0"/>
              <a:cs typeface="Arial" panose="020B0604020202020204" pitchFamily="34" charset="0"/>
            </a:rPr>
            <a:t>Ebenso können der/die zuständige Landesrat/Landesrätin für die deutsche Schule, der Schulamtsleiter und der/die Vorsitzende des Landesschulrates an den Sitzungen des Landesbeirates ohne Stimmrecht teilnehmen.</a:t>
          </a:r>
        </a:p>
      </dsp:txBody>
      <dsp:txXfrm rot="10800000">
        <a:off x="1942923" y="1788279"/>
        <a:ext cx="4639644" cy="1375369"/>
      </dsp:txXfrm>
    </dsp:sp>
    <dsp:sp modelId="{A5FEF4D5-1129-4B69-91FA-33C1F963C4C5}">
      <dsp:nvSpPr>
        <dsp:cNvPr id="0" name=""/>
        <dsp:cNvSpPr/>
      </dsp:nvSpPr>
      <dsp:spPr>
        <a:xfrm>
          <a:off x="911396" y="1788279"/>
          <a:ext cx="1375369" cy="137536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6131B-9CBB-406B-93E1-06DA78792483}">
      <dsp:nvSpPr>
        <dsp:cNvPr id="0" name=""/>
        <dsp:cNvSpPr/>
      </dsp:nvSpPr>
      <dsp:spPr>
        <a:xfrm rot="10800000">
          <a:off x="1599081" y="3574207"/>
          <a:ext cx="4983486" cy="1375369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latin typeface="Arial" panose="020B0604020202020204" pitchFamily="34" charset="0"/>
              <a:cs typeface="Arial" panose="020B0604020202020204" pitchFamily="34" charset="0"/>
            </a:rPr>
            <a:t>Der/Die Vorsitzende wird aus den Reihen des LBE für die Dauer der Amtszeit gewählt. Er/Sie vertritt den Landesbeirat nach außen, steht in Verbindung mit der Schulverwaltung und den Lehrerverbänden, bereitet Sitzungen und Veranstaltungen vor und leitet diese.</a:t>
          </a:r>
        </a:p>
      </dsp:txBody>
      <dsp:txXfrm rot="10800000">
        <a:off x="1942923" y="3574207"/>
        <a:ext cx="4639644" cy="1375369"/>
      </dsp:txXfrm>
    </dsp:sp>
    <dsp:sp modelId="{C2CED659-C4D3-4ACA-AD59-D4D2AC043CF5}">
      <dsp:nvSpPr>
        <dsp:cNvPr id="0" name=""/>
        <dsp:cNvSpPr/>
      </dsp:nvSpPr>
      <dsp:spPr>
        <a:xfrm>
          <a:off x="911396" y="3574207"/>
          <a:ext cx="1375369" cy="137536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59137-49D1-4DB7-836F-5FC5EF1E1071}">
      <dsp:nvSpPr>
        <dsp:cNvPr id="0" name=""/>
        <dsp:cNvSpPr/>
      </dsp:nvSpPr>
      <dsp:spPr>
        <a:xfrm rot="10800000">
          <a:off x="1599081" y="2352"/>
          <a:ext cx="4983486" cy="137536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Arial" panose="020B0604020202020204" pitchFamily="34" charset="0"/>
              <a:cs typeface="Arial" panose="020B0604020202020204" pitchFamily="34" charset="0"/>
            </a:rPr>
            <a:t>Die Organe werden geheim mit Stimmzettel und mit Stimmenmehrheit der an der Wahl teilnehmenden Mitglieder gewählt.</a:t>
          </a:r>
        </a:p>
      </dsp:txBody>
      <dsp:txXfrm rot="10800000">
        <a:off x="1942923" y="2352"/>
        <a:ext cx="4639644" cy="1375369"/>
      </dsp:txXfrm>
    </dsp:sp>
    <dsp:sp modelId="{A86A0E3D-04E4-4A1B-BAFA-96FEA695CAD3}">
      <dsp:nvSpPr>
        <dsp:cNvPr id="0" name=""/>
        <dsp:cNvSpPr/>
      </dsp:nvSpPr>
      <dsp:spPr>
        <a:xfrm>
          <a:off x="911396" y="2352"/>
          <a:ext cx="1375369" cy="13753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9FA75-D04B-4BE2-BE9C-E4D448A25633}">
      <dsp:nvSpPr>
        <dsp:cNvPr id="0" name=""/>
        <dsp:cNvSpPr/>
      </dsp:nvSpPr>
      <dsp:spPr>
        <a:xfrm rot="10800000">
          <a:off x="1599081" y="1788279"/>
          <a:ext cx="4983486" cy="137536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latin typeface="Arial" panose="020B0604020202020204" pitchFamily="34" charset="0"/>
              <a:cs typeface="Arial" panose="020B0604020202020204" pitchFamily="34" charset="0"/>
            </a:rPr>
            <a:t>Die Kollegialorgane des LBE werden vom jeweiligen/von der jeweiligen Vorsitzenden oder dessen/deren Stellvertreter/in einberufen.</a:t>
          </a:r>
        </a:p>
      </dsp:txBody>
      <dsp:txXfrm rot="10800000">
        <a:off x="1942923" y="1788279"/>
        <a:ext cx="4639644" cy="1375369"/>
      </dsp:txXfrm>
    </dsp:sp>
    <dsp:sp modelId="{A5FEF4D5-1129-4B69-91FA-33C1F963C4C5}">
      <dsp:nvSpPr>
        <dsp:cNvPr id="0" name=""/>
        <dsp:cNvSpPr/>
      </dsp:nvSpPr>
      <dsp:spPr>
        <a:xfrm>
          <a:off x="911396" y="1788279"/>
          <a:ext cx="1375369" cy="137536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6131B-9CBB-406B-93E1-06DA78792483}">
      <dsp:nvSpPr>
        <dsp:cNvPr id="0" name=""/>
        <dsp:cNvSpPr/>
      </dsp:nvSpPr>
      <dsp:spPr>
        <a:xfrm rot="10800000">
          <a:off x="1599081" y="3574207"/>
          <a:ext cx="4983486" cy="1375369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Über jede Sitzung ist eine Niederschrift anzufertigen, welche kurz die Diskussions- und Abstimmungsergebnisse festhält und von dem/der Vorsitzenden und dem/der Schriftführer/in unterzeichnet wird. Jedes Mitglied des Gremiums erhält eine Ausfertigung der Niederschrift, im Falle der Bezirksbeiräte und der Arbeitsgruppen auch der/die </a:t>
          </a:r>
          <a:r>
            <a:rPr lang="de-DE" sz="105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Vorsitzende</a:t>
          </a:r>
          <a:r>
            <a:rPr lang="de-DE" sz="1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des LBE.</a:t>
          </a:r>
        </a:p>
      </dsp:txBody>
      <dsp:txXfrm rot="10800000">
        <a:off x="1942923" y="3574207"/>
        <a:ext cx="4639644" cy="1375369"/>
      </dsp:txXfrm>
    </dsp:sp>
    <dsp:sp modelId="{C2CED659-C4D3-4ACA-AD59-D4D2AC043CF5}">
      <dsp:nvSpPr>
        <dsp:cNvPr id="0" name=""/>
        <dsp:cNvSpPr/>
      </dsp:nvSpPr>
      <dsp:spPr>
        <a:xfrm>
          <a:off x="911396" y="3574207"/>
          <a:ext cx="1375369" cy="137536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59137-49D1-4DB7-836F-5FC5EF1E1071}">
      <dsp:nvSpPr>
        <dsp:cNvPr id="0" name=""/>
        <dsp:cNvSpPr/>
      </dsp:nvSpPr>
      <dsp:spPr>
        <a:xfrm rot="10800000">
          <a:off x="1599081" y="2352"/>
          <a:ext cx="4983486" cy="137536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latin typeface="Arial" panose="020B0604020202020204" pitchFamily="34" charset="0"/>
              <a:cs typeface="Arial" panose="020B0604020202020204" pitchFamily="34" charset="0"/>
            </a:rPr>
            <a:t>Die Abstimmung in den Kollegialorganen erfolgt per Handzeichen. Geheim mit Stimmzettel ist abzustimmen, wenn es sich um Personen handelt oder wenn es mindestens von der Hälfte der Anwesenden verlangt wird.</a:t>
          </a:r>
        </a:p>
      </dsp:txBody>
      <dsp:txXfrm rot="10800000">
        <a:off x="1942923" y="2352"/>
        <a:ext cx="4639644" cy="1375369"/>
      </dsp:txXfrm>
    </dsp:sp>
    <dsp:sp modelId="{A86A0E3D-04E4-4A1B-BAFA-96FEA695CAD3}">
      <dsp:nvSpPr>
        <dsp:cNvPr id="0" name=""/>
        <dsp:cNvSpPr/>
      </dsp:nvSpPr>
      <dsp:spPr>
        <a:xfrm>
          <a:off x="911396" y="2352"/>
          <a:ext cx="1375369" cy="13753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9FA75-D04B-4BE2-BE9C-E4D448A25633}">
      <dsp:nvSpPr>
        <dsp:cNvPr id="0" name=""/>
        <dsp:cNvSpPr/>
      </dsp:nvSpPr>
      <dsp:spPr>
        <a:xfrm rot="10800000">
          <a:off x="1599081" y="1788279"/>
          <a:ext cx="4983486" cy="137536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latin typeface="Arial" panose="020B0604020202020204" pitchFamily="34" charset="0"/>
              <a:cs typeface="Arial" panose="020B0604020202020204" pitchFamily="34" charset="0"/>
            </a:rPr>
            <a:t>Mitglieder, welche bei zwei aufeinander folgenden Vollversammlungen unentschuldigt abwesend sind, werden von der oder dem Vorsitzenden schriftlich verwarnt, und zwar per Einschreiben mit Rückschein; im Falle eines weiteren Fernbleibens verfallen diese Mitglieder von ihrem Amt und werden ersetzt. </a:t>
          </a:r>
        </a:p>
      </dsp:txBody>
      <dsp:txXfrm rot="10800000">
        <a:off x="1942923" y="1788279"/>
        <a:ext cx="4639644" cy="1375369"/>
      </dsp:txXfrm>
    </dsp:sp>
    <dsp:sp modelId="{A5FEF4D5-1129-4B69-91FA-33C1F963C4C5}">
      <dsp:nvSpPr>
        <dsp:cNvPr id="0" name=""/>
        <dsp:cNvSpPr/>
      </dsp:nvSpPr>
      <dsp:spPr>
        <a:xfrm>
          <a:off x="911396" y="1788279"/>
          <a:ext cx="1375369" cy="137536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6131B-9CBB-406B-93E1-06DA78792483}">
      <dsp:nvSpPr>
        <dsp:cNvPr id="0" name=""/>
        <dsp:cNvSpPr/>
      </dsp:nvSpPr>
      <dsp:spPr>
        <a:xfrm rot="10800000">
          <a:off x="1599081" y="3574207"/>
          <a:ext cx="4983486" cy="1375369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50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latin typeface="Arial" panose="020B0604020202020204" pitchFamily="34" charset="0"/>
              <a:cs typeface="Arial" panose="020B0604020202020204" pitchFamily="34" charset="0"/>
            </a:rPr>
            <a:t>Die Genehmigung, Abänderung und Außerkraftsetzung der Geschäftsordnung erfordern die qualifizierte Mehrheit von 2/3 der anwesenden Mitglieder des Landesbeirates der Eltern.</a:t>
          </a:r>
        </a:p>
      </dsp:txBody>
      <dsp:txXfrm rot="10800000">
        <a:off x="1942923" y="3574207"/>
        <a:ext cx="4639644" cy="1375369"/>
      </dsp:txXfrm>
    </dsp:sp>
    <dsp:sp modelId="{C2CED659-C4D3-4ACA-AD59-D4D2AC043CF5}">
      <dsp:nvSpPr>
        <dsp:cNvPr id="0" name=""/>
        <dsp:cNvSpPr/>
      </dsp:nvSpPr>
      <dsp:spPr>
        <a:xfrm>
          <a:off x="911396" y="3574207"/>
          <a:ext cx="1375369" cy="137536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FD2428A5-3A13-4E4D-A44C-847C6AE81700}"/>
              </a:ext>
            </a:extLst>
          </p:cNvPr>
          <p:cNvSpPr/>
          <p:nvPr userDrawn="1"/>
        </p:nvSpPr>
        <p:spPr>
          <a:xfrm>
            <a:off x="-3" y="1"/>
            <a:ext cx="12192000" cy="1076826"/>
          </a:xfrm>
          <a:prstGeom prst="rect">
            <a:avLst/>
          </a:prstGeom>
          <a:solidFill>
            <a:srgbClr val="831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602038"/>
            <a:ext cx="10363199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83B2F98-B3E7-EC46-B499-1B0529A0BC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11221" y="434819"/>
            <a:ext cx="3394708" cy="115728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8BADD9C-319F-CE40-867A-6DEDAF33047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41924" y="5598396"/>
            <a:ext cx="10916577" cy="12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6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28FEF3C-3571-FD43-B9E0-268C346B2A5F}"/>
              </a:ext>
            </a:extLst>
          </p:cNvPr>
          <p:cNvSpPr/>
          <p:nvPr userDrawn="1"/>
        </p:nvSpPr>
        <p:spPr>
          <a:xfrm>
            <a:off x="0" y="6423558"/>
            <a:ext cx="12192000" cy="434443"/>
          </a:xfrm>
          <a:prstGeom prst="rect">
            <a:avLst/>
          </a:prstGeom>
          <a:solidFill>
            <a:srgbClr val="831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fld id="{70D6615E-A092-A444-B086-50A31A86D546}" type="slidenum">
              <a:rPr lang="de-IT" sz="1000" smtClean="0"/>
              <a:pPr algn="r"/>
              <a:t>‹Nr.›</a:t>
            </a:fld>
            <a:endParaRPr lang="it-IT" sz="10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2CDDFC-4470-AA4B-A991-E6DECF2173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5499" y="6092368"/>
            <a:ext cx="1724527" cy="587907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6C5053EF-8BD6-CD45-A141-4AA9D5468743}"/>
              </a:ext>
            </a:extLst>
          </p:cNvPr>
          <p:cNvSpPr/>
          <p:nvPr userDrawn="1"/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831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9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98944EC-B69D-B842-9E4A-143EB4E0D07E}"/>
              </a:ext>
            </a:extLst>
          </p:cNvPr>
          <p:cNvSpPr/>
          <p:nvPr userDrawn="1"/>
        </p:nvSpPr>
        <p:spPr>
          <a:xfrm>
            <a:off x="0" y="6423558"/>
            <a:ext cx="12192000" cy="434443"/>
          </a:xfrm>
          <a:prstGeom prst="rect">
            <a:avLst/>
          </a:prstGeom>
          <a:solidFill>
            <a:srgbClr val="831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A9EF7D4-F6F6-5144-BA4E-BD19AF1109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5499" y="6092368"/>
            <a:ext cx="1724527" cy="58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96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709740"/>
            <a:ext cx="10515600" cy="43799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9C562A3-85E7-6945-BE90-B779A97378BD}"/>
              </a:ext>
            </a:extLst>
          </p:cNvPr>
          <p:cNvSpPr/>
          <p:nvPr userDrawn="1"/>
        </p:nvSpPr>
        <p:spPr>
          <a:xfrm>
            <a:off x="0" y="6423558"/>
            <a:ext cx="12192000" cy="434443"/>
          </a:xfrm>
          <a:prstGeom prst="rect">
            <a:avLst/>
          </a:prstGeom>
          <a:solidFill>
            <a:srgbClr val="831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E68A00C-1B22-8E46-86A4-982A2E2E1B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5499" y="6092368"/>
            <a:ext cx="1724527" cy="58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75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4C6D96C-EEAF-BE44-A00C-14129AE988EA}"/>
              </a:ext>
            </a:extLst>
          </p:cNvPr>
          <p:cNvSpPr/>
          <p:nvPr userDrawn="1"/>
        </p:nvSpPr>
        <p:spPr>
          <a:xfrm>
            <a:off x="0" y="6423558"/>
            <a:ext cx="12192000" cy="434443"/>
          </a:xfrm>
          <a:prstGeom prst="rect">
            <a:avLst/>
          </a:prstGeom>
          <a:solidFill>
            <a:srgbClr val="831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14C1957-B43E-114D-A067-F7738940EF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5499" y="6092368"/>
            <a:ext cx="1724527" cy="58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8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F0F2FCB6-6CCA-F24D-A2F4-7A6D60449195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874645" y="987427"/>
            <a:ext cx="10480744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ECF2E67-C92B-EC4D-987F-D280CABF364D}"/>
              </a:ext>
            </a:extLst>
          </p:cNvPr>
          <p:cNvSpPr/>
          <p:nvPr userDrawn="1"/>
        </p:nvSpPr>
        <p:spPr>
          <a:xfrm>
            <a:off x="0" y="6423558"/>
            <a:ext cx="12192000" cy="434443"/>
          </a:xfrm>
          <a:prstGeom prst="rect">
            <a:avLst/>
          </a:prstGeom>
          <a:solidFill>
            <a:srgbClr val="831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5DC4A9D-E15D-604A-B0A1-D4A4110CB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5499" y="6092368"/>
            <a:ext cx="1724527" cy="58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88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9D322E8-3E16-0749-B4AF-71FE3135C083}"/>
              </a:ext>
            </a:extLst>
          </p:cNvPr>
          <p:cNvSpPr/>
          <p:nvPr userDrawn="1"/>
        </p:nvSpPr>
        <p:spPr>
          <a:xfrm>
            <a:off x="0" y="6423558"/>
            <a:ext cx="12192000" cy="434443"/>
          </a:xfrm>
          <a:prstGeom prst="rect">
            <a:avLst/>
          </a:prstGeom>
          <a:solidFill>
            <a:srgbClr val="831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D37E49D1-04C9-8F40-B81F-F19AE54608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5499" y="6092368"/>
            <a:ext cx="1724527" cy="58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6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31F3-5BD6-4BFB-BA6C-6D9DCA8005BC}" type="datetime1">
              <a:rPr lang="LID4096" smtClean="0"/>
              <a:t>01/13/2023</a:t>
            </a:fld>
            <a:endParaRPr lang="de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6615E-A092-A444-B086-50A31A86D546}" type="slidenum">
              <a:rPr lang="de-IT" smtClean="0"/>
              <a:t>‹Nr.›</a:t>
            </a:fld>
            <a:endParaRPr lang="de-IT" dirty="0"/>
          </a:p>
        </p:txBody>
      </p:sp>
    </p:spTree>
    <p:extLst>
      <p:ext uri="{BB962C8B-B14F-4D97-AF65-F5344CB8AC3E}">
        <p14:creationId xmlns:p14="http://schemas.microsoft.com/office/powerpoint/2010/main" val="279884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AF0EB67-D052-1744-9D3F-078FE0A8D0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Landesbeirat der Eltern</a:t>
            </a:r>
            <a:endParaRPr lang="de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847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56" y="178789"/>
            <a:ext cx="6185807" cy="90813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Ernennungsdekret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07215" y="2489713"/>
            <a:ext cx="9968089" cy="519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3D3DF04-9EB0-4391-84E5-4B9296D3F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4414" y="89394"/>
            <a:ext cx="4856878" cy="667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139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56" y="178789"/>
            <a:ext cx="6185807" cy="90813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Ernennungsdekret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07215" y="2489713"/>
            <a:ext cx="9968089" cy="519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A44B85E-21EA-4BB9-917C-A59671DD4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978" y="1567543"/>
            <a:ext cx="6409377" cy="431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99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Amtsdauer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731724" y="1338264"/>
            <a:ext cx="9968089" cy="4874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Artikel 26 Absatz 5/bis des LG Nr. 20/1995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„Die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Amtsdauer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der </a:t>
            </a:r>
            <a:r>
              <a:rPr lang="de-DE" sz="28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Mitglieder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der Landesbeiräte der Eltern beträgt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drei Schuljahre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sofern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zumindest eines ihrer Kinder einen Kindergarten des Sprengels, </a:t>
            </a:r>
            <a:r>
              <a:rPr lang="de-DE" sz="28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für den sie namhaft gemacht wurden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bzw. die Schule, </a:t>
            </a:r>
            <a:r>
              <a:rPr lang="de-DE" sz="2800" b="1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in der sie gewählt wurden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besucht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Die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Amtsdauer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der </a:t>
            </a:r>
            <a:r>
              <a:rPr lang="de-DE" sz="2800" b="1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Vorstandsmitglieder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der Landesbeiräte der Eltern beträgt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drei Schuljahre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sofern </a:t>
            </a:r>
            <a:r>
              <a:rPr lang="de-DE" sz="2800" b="1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zumindest eines ihrer Kinder einen Kindergarten bzw. eine Schule besucht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.“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942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Unterschiede in der Amtsdauer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178AE5F5-1FF3-454D-9F25-92DABE1B4F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5754208"/>
              </p:ext>
            </p:extLst>
          </p:nvPr>
        </p:nvGraphicFramePr>
        <p:xfrm>
          <a:off x="822324" y="1116831"/>
          <a:ext cx="8386042" cy="5090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prechblase: oval 3">
            <a:extLst>
              <a:ext uri="{FF2B5EF4-FFF2-40B4-BE49-F238E27FC236}">
                <a16:creationId xmlns:a16="http://schemas.microsoft.com/office/drawing/2014/main" id="{3144FAD1-6AD4-4635-A1F1-BA7D58E46E51}"/>
              </a:ext>
            </a:extLst>
          </p:cNvPr>
          <p:cNvSpPr/>
          <p:nvPr/>
        </p:nvSpPr>
        <p:spPr>
          <a:xfrm>
            <a:off x="9277349" y="2261661"/>
            <a:ext cx="2355273" cy="2031324"/>
          </a:xfrm>
          <a:prstGeom prst="wedgeEllipseCallout">
            <a:avLst>
              <a:gd name="adj1" fmla="val -60048"/>
              <a:gd name="adj2" fmla="val 438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D7EDD9E-7D28-48FC-91A0-CD497BBA5DFE}"/>
              </a:ext>
            </a:extLst>
          </p:cNvPr>
          <p:cNvSpPr txBox="1"/>
          <p:nvPr/>
        </p:nvSpPr>
        <p:spPr>
          <a:xfrm>
            <a:off x="9646514" y="2297357"/>
            <a:ext cx="16169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Es kann irgend ein Kindergarten bzw. irgend eine Schule des Landes sein</a:t>
            </a:r>
          </a:p>
        </p:txBody>
      </p:sp>
    </p:spTree>
    <p:extLst>
      <p:ext uri="{BB962C8B-B14F-4D97-AF65-F5344CB8AC3E}">
        <p14:creationId xmlns:p14="http://schemas.microsoft.com/office/powerpoint/2010/main" val="4128376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Vollversammlung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870270" y="1575313"/>
            <a:ext cx="9968089" cy="4413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Artikel 26 Absatz </a:t>
            </a:r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  <a:t>6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des LG Nr. 20/1995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„Die Landesbeiräte versammeln sich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wenigstens einmal im Schuljahr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und immer dann, wenn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wenigstens ein Drittel der Mitglieder die Einberufung der Versammlung beantragt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und dabei die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Tagesordnungspunkte vorschlägt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Außerdem können sie vom zuständigen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Landesrat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und dem zuständigen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Hauptschulamtsleiter oder Schulamtsleiter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einberufen werden.“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552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Vollversammlung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BCDC0935-06E1-425B-81FE-26480EA7E4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22994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882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Beschlussfähigkeit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25688" y="1806222"/>
            <a:ext cx="9968089" cy="3030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Artikel 13 der Geschäftsordnung des LBE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„Die Beschlussfähigkeit ist nach erster Einberufung gegeben, wenn die </a:t>
            </a:r>
            <a:r>
              <a:rPr lang="de-DE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absolute Mehrheit der Mitglieder anwesend</a:t>
            </a:r>
            <a:r>
              <a:rPr lang="de-DE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ist. Nach zweiter Einberufung genügt die </a:t>
            </a:r>
            <a:r>
              <a:rPr lang="de-DE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Anzahl der anwesenden Mitglieder</a:t>
            </a:r>
            <a:r>
              <a:rPr lang="de-DE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.“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836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Beschlussfähigkeit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25688" y="1806222"/>
            <a:ext cx="9968089" cy="2108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Artikel 32 Absatz 5 des Landesgesetzes Nr. 17/1993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„Die Beschlüsse werden mit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Stimmenmehrheit der an der Abstimmung teilnehmenden Mitglieder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gefaßt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.“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059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Ausgaben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25688" y="1806222"/>
            <a:ext cx="9968089" cy="3030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Artikel 26 Absatz 9 des LG Nr. 20/1995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„Die mit der Tätigkeit der Landesbeiräte verbundenen Ausgaben werden von den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Schulämtern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aufgrund von Kriterien, welche von der Landesregierung festgelegt werden, verwaltet.“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prechblase: oval 2">
            <a:extLst>
              <a:ext uri="{FF2B5EF4-FFF2-40B4-BE49-F238E27FC236}">
                <a16:creationId xmlns:a16="http://schemas.microsoft.com/office/drawing/2014/main" id="{712A5A92-AF6D-460F-8806-B89731AA9E78}"/>
              </a:ext>
            </a:extLst>
          </p:cNvPr>
          <p:cNvSpPr/>
          <p:nvPr/>
        </p:nvSpPr>
        <p:spPr>
          <a:xfrm>
            <a:off x="6957483" y="4352625"/>
            <a:ext cx="3081867" cy="1873955"/>
          </a:xfrm>
          <a:prstGeom prst="wedgeEllipseCallout">
            <a:avLst>
              <a:gd name="adj1" fmla="val -58928"/>
              <a:gd name="adj2" fmla="val -4774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115626F-1448-4C3C-AF4A-13B7CB3462F0}"/>
              </a:ext>
            </a:extLst>
          </p:cNvPr>
          <p:cNvSpPr txBox="1"/>
          <p:nvPr/>
        </p:nvSpPr>
        <p:spPr>
          <a:xfrm>
            <a:off x="7687733" y="4565704"/>
            <a:ext cx="19868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Über das Beschaffungsamt erfolgt die Verwaltung der Ausgaben.</a:t>
            </a:r>
          </a:p>
        </p:txBody>
      </p:sp>
    </p:spTree>
    <p:extLst>
      <p:ext uri="{BB962C8B-B14F-4D97-AF65-F5344CB8AC3E}">
        <p14:creationId xmlns:p14="http://schemas.microsoft.com/office/powerpoint/2010/main" val="2730258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Ausgaben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48266" y="2521059"/>
            <a:ext cx="996808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Beschluss der Landesregierung Nr. 3618 vom 3. Oktober 2005,</a:t>
            </a:r>
          </a:p>
          <a:p>
            <a:pPr lvl="0" algn="ctr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„Kriterien für die Verwaltung der Geldmittel der Landesbeiräte der Schülerinnen und Schüler sowie der Eltern“</a:t>
            </a:r>
          </a:p>
        </p:txBody>
      </p:sp>
    </p:spTree>
    <p:extLst>
      <p:ext uri="{BB962C8B-B14F-4D97-AF65-F5344CB8AC3E}">
        <p14:creationId xmlns:p14="http://schemas.microsoft.com/office/powerpoint/2010/main" val="177959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Rechtsgrundlagen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49DF9E9A-2AB3-4D7B-876E-CC0E93696F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805694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8529D60B-A5F7-4215-8C58-E19236FAAC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894550"/>
              </p:ext>
            </p:extLst>
          </p:nvPr>
        </p:nvGraphicFramePr>
        <p:xfrm>
          <a:off x="1911350" y="1439333"/>
          <a:ext cx="8248650" cy="4938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09511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Ausgaben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25688" y="1806222"/>
            <a:ext cx="996808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Beschluss der Landesregierung Nr. 3618 vom 3. Oktober 2005</a:t>
            </a:r>
          </a:p>
          <a:p>
            <a:pPr lvl="0" algn="ctr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Artikel </a:t>
            </a:r>
          </a:p>
          <a:p>
            <a:pPr lvl="0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„ Für die Deckung der Spesen der Landesbeiräte der Schülerinnen und Schüler sowie der Eltern werden je Landesbeirat Geldmittel in der maximalen Höhe von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0,3% der ordentlichen Zuweisungen für die Schulen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zur Verfügung gestellt.“</a:t>
            </a:r>
          </a:p>
        </p:txBody>
      </p:sp>
    </p:spTree>
    <p:extLst>
      <p:ext uri="{BB962C8B-B14F-4D97-AF65-F5344CB8AC3E}">
        <p14:creationId xmlns:p14="http://schemas.microsoft.com/office/powerpoint/2010/main" val="433923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Ausgaben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25688" y="1806222"/>
            <a:ext cx="996808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Beschluss der Landesregierung Nr. 3618 vom 3. Oktober 2005</a:t>
            </a:r>
          </a:p>
          <a:p>
            <a:pPr lvl="0" algn="ctr"/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„Die einzelnen Landesbeiräte der Schülerinnen und Schüler bzw. der Eltern erstellen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innerhalb Dezember eines jeden Jahres einen Jahrestätigkeits- und Finanzierungsplan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für die Initiativen und Tätigkeiten laut Buchstaben d) des Abschnitts I, der beim zuständigen Schulamt eingereicht wird.“</a:t>
            </a:r>
          </a:p>
          <a:p>
            <a:pPr lvl="0" algn="ctr"/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111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Ausgaben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59555" y="1338264"/>
            <a:ext cx="996808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Beschluss der Landesregierung Nr. 3618 vom 3. Oktober 2005</a:t>
            </a:r>
          </a:p>
          <a:p>
            <a:pPr lvl="0" algn="ctr"/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„Der Tätigkeits- und Finanzierungsplan wird, nach erfolgter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Überprüfung der eingereichten Unterlagen durch das Amt für Schulfinanzierung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 vom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Schulamtsleiter bzw. von der Schulamtsleiterin genehmigt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. Ergänzungen des Tätigkeits- und Finanzierungsplans müssen mindestens einen Monat vor der Durchführung der betreffenden Tätigkeiten vom Landesbeirat beschlossen und dem Schulamt für die Genehmigung durch den Schulamtsleiter bzw. durch die Schulamtsleiterin mitgeteilt werden. “</a:t>
            </a:r>
          </a:p>
          <a:p>
            <a:pPr lvl="0" algn="ctr"/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312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Geschäftsordnung des Landesbeirates der Eltern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-843138" y="1419287"/>
            <a:ext cx="5600334" cy="980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Wichtige Eckpfeiler der Geschäftsordnung: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76B9D81C-E2F5-4120-8005-49A76D8FBE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454700"/>
              </p:ext>
            </p:extLst>
          </p:nvPr>
        </p:nvGraphicFramePr>
        <p:xfrm>
          <a:off x="2992698" y="1419287"/>
          <a:ext cx="7493965" cy="4951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702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Geschäftsordnung des Landesbeirates der Eltern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-843138" y="1419287"/>
            <a:ext cx="5600334" cy="980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Wichtige Eckpfeiler der Geschäftsordnung: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76B9D81C-E2F5-4120-8005-49A76D8FBE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5510525"/>
              </p:ext>
            </p:extLst>
          </p:nvPr>
        </p:nvGraphicFramePr>
        <p:xfrm>
          <a:off x="2992698" y="1419287"/>
          <a:ext cx="7493965" cy="4951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702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Geschäftsordnung des Landesbeirates der Eltern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-843138" y="1419287"/>
            <a:ext cx="5600334" cy="980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Wichtige Eckpfeiler der Geschäftsordnung: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76B9D81C-E2F5-4120-8005-49A76D8FBE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6580718"/>
              </p:ext>
            </p:extLst>
          </p:nvPr>
        </p:nvGraphicFramePr>
        <p:xfrm>
          <a:off x="2992698" y="1419287"/>
          <a:ext cx="7493965" cy="4951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7574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Geschäftsordnung des Landesbeirates der Eltern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-843138" y="1419287"/>
            <a:ext cx="5600334" cy="980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Wichtige Eckpfeiler der Geschäftsordnung: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76B9D81C-E2F5-4120-8005-49A76D8FBE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2603307"/>
              </p:ext>
            </p:extLst>
          </p:nvPr>
        </p:nvGraphicFramePr>
        <p:xfrm>
          <a:off x="2992698" y="1419287"/>
          <a:ext cx="7493965" cy="4951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78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Errichtung des Landesbeirates der Eltern</a:t>
            </a:r>
            <a:endParaRPr lang="de-DE" sz="2800" dirty="0">
              <a:latin typeface="Calibri Light" panose="020F030202020403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1038577" y="2109087"/>
            <a:ext cx="9968089" cy="3030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Artikel 26 Absatz 1 des LG Nr. 20/1995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„Für die Schule mit italienischer Unterrichtssprache,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für die Schule mit deutscher Unterrichtssprache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und für die Schule der </a:t>
            </a:r>
            <a:r>
              <a:rPr lang="de-DE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ladinischen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Ortschaften wird ein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Landesbeirat der Eltern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und ein Landesbeirat der Schüler eingesetzt.“</a:t>
            </a:r>
          </a:p>
        </p:txBody>
      </p:sp>
    </p:spTree>
    <p:extLst>
      <p:ext uri="{BB962C8B-B14F-4D97-AF65-F5344CB8AC3E}">
        <p14:creationId xmlns:p14="http://schemas.microsoft.com/office/powerpoint/2010/main" val="126935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Zusammensetzung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589786" y="1600948"/>
            <a:ext cx="9968089" cy="4618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Artikel 26 Absatz 2 und 2/bis des LG Nr. 20/1995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„Dem Landesbeirat der Eltern gehört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Schule ein Elternvertreter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an.“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Arial" panose="020B0604020202020204" pitchFamily="34" charset="0"/>
              </a:rPr>
              <a:t>„Dem Landesbeirat der Eltern gehört auch </a:t>
            </a:r>
            <a:r>
              <a:rPr lang="de-DE" sz="2800" b="1" dirty="0">
                <a:latin typeface="Arial" panose="020B0604020202020204" pitchFamily="34" charset="0"/>
              </a:rPr>
              <a:t>je Schule der Berufsbildung ein Elternvertreter</a:t>
            </a:r>
            <a:r>
              <a:rPr lang="de-DE" sz="2800" dirty="0">
                <a:latin typeface="Arial" panose="020B0604020202020204" pitchFamily="34" charset="0"/>
              </a:rPr>
              <a:t> an. Die Satzungen der Schulen der Berufsbildung legen die Modalitäten der Namhaftmachung der jeweiligen Elternvertreter fest.“</a:t>
            </a:r>
          </a:p>
        </p:txBody>
      </p:sp>
      <p:sp>
        <p:nvSpPr>
          <p:cNvPr id="3" name="Sprechblase: oval 2">
            <a:extLst>
              <a:ext uri="{FF2B5EF4-FFF2-40B4-BE49-F238E27FC236}">
                <a16:creationId xmlns:a16="http://schemas.microsoft.com/office/drawing/2014/main" id="{44F0AB20-AD9A-47AE-96EB-38217F9DD2D3}"/>
              </a:ext>
            </a:extLst>
          </p:cNvPr>
          <p:cNvSpPr/>
          <p:nvPr/>
        </p:nvSpPr>
        <p:spPr>
          <a:xfrm>
            <a:off x="9426222" y="406400"/>
            <a:ext cx="2619022" cy="1862667"/>
          </a:xfrm>
          <a:prstGeom prst="wedgeEllipseCallout">
            <a:avLst>
              <a:gd name="adj1" fmla="val -64212"/>
              <a:gd name="adj2" fmla="val 7565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7185EBA-1696-4F95-AD14-23EA1AB27FE9}"/>
              </a:ext>
            </a:extLst>
          </p:cNvPr>
          <p:cNvSpPr txBox="1"/>
          <p:nvPr/>
        </p:nvSpPr>
        <p:spPr>
          <a:xfrm>
            <a:off x="10040281" y="460570"/>
            <a:ext cx="1756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Grundschule, </a:t>
            </a:r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Schulsprengel,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Mittelschule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und Oberschule</a:t>
            </a:r>
          </a:p>
        </p:txBody>
      </p:sp>
    </p:spTree>
    <p:extLst>
      <p:ext uri="{BB962C8B-B14F-4D97-AF65-F5344CB8AC3E}">
        <p14:creationId xmlns:p14="http://schemas.microsoft.com/office/powerpoint/2010/main" val="838389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Zusammensetzung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25688" y="1806222"/>
            <a:ext cx="9968089" cy="2569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Artikel 26 Absatz 8 des LG Nr. 20/1995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„Dem Landesbeirat der Eltern gehört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Kindergartendirektion ein Elternvertreter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an, der von den Elternvertretern im Direktionsrat namhaft gemacht wird.“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5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01"/>
            <a:ext cx="78867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Zusammensetzung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4B5E1C74-7361-47D3-9741-1E78FDA47D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474271"/>
              </p:ext>
            </p:extLst>
          </p:nvPr>
        </p:nvGraphicFramePr>
        <p:xfrm>
          <a:off x="1933971" y="924390"/>
          <a:ext cx="8324058" cy="569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398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47782"/>
            <a:ext cx="7886700" cy="1002675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Ernennung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25688" y="1806222"/>
            <a:ext cx="9968089" cy="3696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Artikel 26 Absatz 5 des LG Nr. 20/1995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„Die Landesbeiräte sind </a:t>
            </a:r>
            <a:r>
              <a:rPr lang="de-DE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ständige Gremien</a:t>
            </a: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; ihre Mitglieder werden vom Hauptschulamtsleiter bzw. vom zuständigen Schulamtsleiter ernannt.“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prechblase: oval 2">
            <a:extLst>
              <a:ext uri="{FF2B5EF4-FFF2-40B4-BE49-F238E27FC236}">
                <a16:creationId xmlns:a16="http://schemas.microsoft.com/office/drawing/2014/main" id="{2B8B93B8-C5A4-49EE-A12F-E61925460C43}"/>
              </a:ext>
            </a:extLst>
          </p:cNvPr>
          <p:cNvSpPr/>
          <p:nvPr/>
        </p:nvSpPr>
        <p:spPr>
          <a:xfrm>
            <a:off x="6770254" y="4119418"/>
            <a:ext cx="3546763" cy="2038966"/>
          </a:xfrm>
          <a:prstGeom prst="wedgeEllipseCallout">
            <a:avLst>
              <a:gd name="adj1" fmla="val -25103"/>
              <a:gd name="adj2" fmla="val -9048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 bedeutet, dass die Amtsdauer des gesamten Gremium nie verfällt; es verfällt nur die Amtsdauer der einzelnen Mitglieder</a:t>
            </a:r>
          </a:p>
        </p:txBody>
      </p:sp>
      <p:sp>
        <p:nvSpPr>
          <p:cNvPr id="5" name="Sprechblase: oval 4">
            <a:extLst>
              <a:ext uri="{FF2B5EF4-FFF2-40B4-BE49-F238E27FC236}">
                <a16:creationId xmlns:a16="http://schemas.microsoft.com/office/drawing/2014/main" id="{791F9CC4-418C-4926-AAC2-C67CFC6AD964}"/>
              </a:ext>
            </a:extLst>
          </p:cNvPr>
          <p:cNvSpPr/>
          <p:nvPr/>
        </p:nvSpPr>
        <p:spPr>
          <a:xfrm>
            <a:off x="2438143" y="4892708"/>
            <a:ext cx="2819657" cy="1462937"/>
          </a:xfrm>
          <a:prstGeom prst="wedgeEllipseCallout">
            <a:avLst>
              <a:gd name="adj1" fmla="val -25103"/>
              <a:gd name="adj2" fmla="val -9048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Nunmehr: Landesschul-direktorin/Landesschuldirektor</a:t>
            </a:r>
          </a:p>
        </p:txBody>
      </p:sp>
    </p:spTree>
    <p:extLst>
      <p:ext uri="{BB962C8B-B14F-4D97-AF65-F5344CB8AC3E}">
        <p14:creationId xmlns:p14="http://schemas.microsoft.com/office/powerpoint/2010/main" val="4193329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47782"/>
            <a:ext cx="7886700" cy="1002675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Ernennung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07215" y="2489713"/>
            <a:ext cx="9968089" cy="14419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  <a:t>Im heurigen Schuljahr wurden die neuen Mitglieder des Landesbeirates der Eltern mit </a:t>
            </a:r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</a:rPr>
              <a:t>Dekret der Landesschuldirektorin Nr. 25103/2022</a:t>
            </a:r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  <a:t> ernannt:</a:t>
            </a:r>
          </a:p>
        </p:txBody>
      </p:sp>
    </p:spTree>
    <p:extLst>
      <p:ext uri="{BB962C8B-B14F-4D97-AF65-F5344CB8AC3E}">
        <p14:creationId xmlns:p14="http://schemas.microsoft.com/office/powerpoint/2010/main" val="3905753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3B1-165A-49CC-BAD3-40F80781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56" y="178789"/>
            <a:ext cx="6185807" cy="90813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Ernennungsdekret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ED2C5A-B7B0-4544-9A2E-D6DE9E42D8CE}"/>
              </a:ext>
            </a:extLst>
          </p:cNvPr>
          <p:cNvSpPr txBox="1"/>
          <p:nvPr/>
        </p:nvSpPr>
        <p:spPr>
          <a:xfrm>
            <a:off x="907215" y="2489713"/>
            <a:ext cx="9968089" cy="519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EC8D701-1ABA-449D-B648-5D9E56F05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259" y="178789"/>
            <a:ext cx="5970135" cy="6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1198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9" id="{EC792517-19E3-5249-AB5B-1D35E2EEC863}" vid="{E11697A6-AE38-894E-A628-92422636D7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1237</Words>
  <Application>Microsoft Office PowerPoint</Application>
  <PresentationFormat>Breitbild</PresentationFormat>
  <Paragraphs>113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1_Office</vt:lpstr>
      <vt:lpstr>Landesbeirat der Eltern</vt:lpstr>
      <vt:lpstr>Rechtsgrundlagen</vt:lpstr>
      <vt:lpstr>Errichtung des Landesbeirates der Eltern</vt:lpstr>
      <vt:lpstr>Zusammensetzung</vt:lpstr>
      <vt:lpstr>Zusammensetzung</vt:lpstr>
      <vt:lpstr>Zusammensetzung</vt:lpstr>
      <vt:lpstr>Ernennung</vt:lpstr>
      <vt:lpstr>Ernennung</vt:lpstr>
      <vt:lpstr>Ernennungsdekret</vt:lpstr>
      <vt:lpstr>Ernennungsdekret</vt:lpstr>
      <vt:lpstr>Ernennungsdekret</vt:lpstr>
      <vt:lpstr>Amtsdauer</vt:lpstr>
      <vt:lpstr>Unterschiede in der Amtsdauer</vt:lpstr>
      <vt:lpstr>Vollversammlung</vt:lpstr>
      <vt:lpstr>Vollversammlung</vt:lpstr>
      <vt:lpstr>Beschlussfähigkeit</vt:lpstr>
      <vt:lpstr>Beschlussfähigkeit</vt:lpstr>
      <vt:lpstr>Ausgaben</vt:lpstr>
      <vt:lpstr>Ausgaben</vt:lpstr>
      <vt:lpstr>Ausgaben</vt:lpstr>
      <vt:lpstr>Ausgaben</vt:lpstr>
      <vt:lpstr>Ausgaben</vt:lpstr>
      <vt:lpstr>Geschäftsordnung des Landesbeirates der Eltern</vt:lpstr>
      <vt:lpstr>Geschäftsordnung des Landesbeirates der Eltern</vt:lpstr>
      <vt:lpstr>Geschäftsordnung des Landesbeirates der Eltern</vt:lpstr>
      <vt:lpstr>Geschäftsordnung des Landesbeirates der Eltern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Landesbeirat der Eltern</dc:title>
  <dc:creator>Psenner, Kathrin</dc:creator>
  <cp:lastModifiedBy>Psenner, Kathrin</cp:lastModifiedBy>
  <cp:revision>35</cp:revision>
  <dcterms:created xsi:type="dcterms:W3CDTF">2022-12-12T13:02:54Z</dcterms:created>
  <dcterms:modified xsi:type="dcterms:W3CDTF">2023-01-13T10:00:44Z</dcterms:modified>
</cp:coreProperties>
</file>