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08788" cy="99409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48" d="100"/>
          <a:sy n="48" d="100"/>
        </p:scale>
        <p:origin x="51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160F55-5991-459F-AE21-1CE0FFA11AA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8503F06-86C8-4D6F-A7AD-A3C5E6EFA4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5E130731-245D-45D0-A667-A7490975FCFE}"/>
              </a:ext>
            </a:extLst>
          </p:cNvPr>
          <p:cNvSpPr>
            <a:spLocks noGrp="1"/>
          </p:cNvSpPr>
          <p:nvPr>
            <p:ph type="dt" sz="half" idx="10"/>
          </p:nvPr>
        </p:nvSpPr>
        <p:spPr/>
        <p:txBody>
          <a:bodyPr/>
          <a:lstStyle/>
          <a:p>
            <a:fld id="{EFED2744-664C-421B-9E2C-0111797599DB}" type="datetimeFigureOut">
              <a:rPr lang="de-DE" smtClean="0"/>
              <a:t>05.07.2019</a:t>
            </a:fld>
            <a:endParaRPr lang="de-DE"/>
          </a:p>
        </p:txBody>
      </p:sp>
      <p:sp>
        <p:nvSpPr>
          <p:cNvPr id="5" name="Fußzeilenplatzhalter 4">
            <a:extLst>
              <a:ext uri="{FF2B5EF4-FFF2-40B4-BE49-F238E27FC236}">
                <a16:creationId xmlns:a16="http://schemas.microsoft.com/office/drawing/2014/main" id="{6B40BC74-6112-47A9-823B-0B7AB18A89E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F4D58F0-7611-47B1-B65B-7857CDDE834F}"/>
              </a:ext>
            </a:extLst>
          </p:cNvPr>
          <p:cNvSpPr>
            <a:spLocks noGrp="1"/>
          </p:cNvSpPr>
          <p:nvPr>
            <p:ph type="sldNum" sz="quarter" idx="12"/>
          </p:nvPr>
        </p:nvSpPr>
        <p:spPr/>
        <p:txBody>
          <a:bodyPr/>
          <a:lstStyle/>
          <a:p>
            <a:fld id="{FA1E76DE-C398-414D-9417-AEFD9948B534}" type="slidenum">
              <a:rPr lang="de-DE" smtClean="0"/>
              <a:t>‹Nr.›</a:t>
            </a:fld>
            <a:endParaRPr lang="de-DE"/>
          </a:p>
        </p:txBody>
      </p:sp>
    </p:spTree>
    <p:extLst>
      <p:ext uri="{BB962C8B-B14F-4D97-AF65-F5344CB8AC3E}">
        <p14:creationId xmlns:p14="http://schemas.microsoft.com/office/powerpoint/2010/main" val="1561333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44EF74-B9FD-48C9-9150-737D1444B5E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88B42024-FDB6-475D-966D-1E8598363C6F}"/>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BF4DA71-1F5A-4B48-86C7-A4C5BD71EE2F}"/>
              </a:ext>
            </a:extLst>
          </p:cNvPr>
          <p:cNvSpPr>
            <a:spLocks noGrp="1"/>
          </p:cNvSpPr>
          <p:nvPr>
            <p:ph type="dt" sz="half" idx="10"/>
          </p:nvPr>
        </p:nvSpPr>
        <p:spPr/>
        <p:txBody>
          <a:bodyPr/>
          <a:lstStyle/>
          <a:p>
            <a:fld id="{EFED2744-664C-421B-9E2C-0111797599DB}" type="datetimeFigureOut">
              <a:rPr lang="de-DE" smtClean="0"/>
              <a:t>05.07.2019</a:t>
            </a:fld>
            <a:endParaRPr lang="de-DE"/>
          </a:p>
        </p:txBody>
      </p:sp>
      <p:sp>
        <p:nvSpPr>
          <p:cNvPr id="5" name="Fußzeilenplatzhalter 4">
            <a:extLst>
              <a:ext uri="{FF2B5EF4-FFF2-40B4-BE49-F238E27FC236}">
                <a16:creationId xmlns:a16="http://schemas.microsoft.com/office/drawing/2014/main" id="{EE60BE2E-AA91-4A25-9E76-0A3E5CF6993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A0C8910-36A7-44F9-B152-2D6BD2221057}"/>
              </a:ext>
            </a:extLst>
          </p:cNvPr>
          <p:cNvSpPr>
            <a:spLocks noGrp="1"/>
          </p:cNvSpPr>
          <p:nvPr>
            <p:ph type="sldNum" sz="quarter" idx="12"/>
          </p:nvPr>
        </p:nvSpPr>
        <p:spPr/>
        <p:txBody>
          <a:bodyPr/>
          <a:lstStyle/>
          <a:p>
            <a:fld id="{FA1E76DE-C398-414D-9417-AEFD9948B534}" type="slidenum">
              <a:rPr lang="de-DE" smtClean="0"/>
              <a:t>‹Nr.›</a:t>
            </a:fld>
            <a:endParaRPr lang="de-DE"/>
          </a:p>
        </p:txBody>
      </p:sp>
    </p:spTree>
    <p:extLst>
      <p:ext uri="{BB962C8B-B14F-4D97-AF65-F5344CB8AC3E}">
        <p14:creationId xmlns:p14="http://schemas.microsoft.com/office/powerpoint/2010/main" val="3069245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FA3066E-795C-41DD-B721-BF46BF35582D}"/>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CEAB8723-CD60-4E46-9A3D-65BE45AC85C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4E3FFB8-4435-4C31-B684-6B73910F03B2}"/>
              </a:ext>
            </a:extLst>
          </p:cNvPr>
          <p:cNvSpPr>
            <a:spLocks noGrp="1"/>
          </p:cNvSpPr>
          <p:nvPr>
            <p:ph type="dt" sz="half" idx="10"/>
          </p:nvPr>
        </p:nvSpPr>
        <p:spPr/>
        <p:txBody>
          <a:bodyPr/>
          <a:lstStyle/>
          <a:p>
            <a:fld id="{EFED2744-664C-421B-9E2C-0111797599DB}" type="datetimeFigureOut">
              <a:rPr lang="de-DE" smtClean="0"/>
              <a:t>05.07.2019</a:t>
            </a:fld>
            <a:endParaRPr lang="de-DE"/>
          </a:p>
        </p:txBody>
      </p:sp>
      <p:sp>
        <p:nvSpPr>
          <p:cNvPr id="5" name="Fußzeilenplatzhalter 4">
            <a:extLst>
              <a:ext uri="{FF2B5EF4-FFF2-40B4-BE49-F238E27FC236}">
                <a16:creationId xmlns:a16="http://schemas.microsoft.com/office/drawing/2014/main" id="{F05129D6-F272-410B-9114-A04A6E5466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8F95771-8B7A-40C9-8A80-19AABD2E31D3}"/>
              </a:ext>
            </a:extLst>
          </p:cNvPr>
          <p:cNvSpPr>
            <a:spLocks noGrp="1"/>
          </p:cNvSpPr>
          <p:nvPr>
            <p:ph type="sldNum" sz="quarter" idx="12"/>
          </p:nvPr>
        </p:nvSpPr>
        <p:spPr/>
        <p:txBody>
          <a:bodyPr/>
          <a:lstStyle/>
          <a:p>
            <a:fld id="{FA1E76DE-C398-414D-9417-AEFD9948B534}" type="slidenum">
              <a:rPr lang="de-DE" smtClean="0"/>
              <a:t>‹Nr.›</a:t>
            </a:fld>
            <a:endParaRPr lang="de-DE"/>
          </a:p>
        </p:txBody>
      </p:sp>
    </p:spTree>
    <p:extLst>
      <p:ext uri="{BB962C8B-B14F-4D97-AF65-F5344CB8AC3E}">
        <p14:creationId xmlns:p14="http://schemas.microsoft.com/office/powerpoint/2010/main" val="504096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2FD052-A756-4CE0-91BB-DC63225D16D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E5F02EF-EB62-4873-A472-62DC1E357A7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AA98A4E-3A64-485A-903C-511E0A088C0C}"/>
              </a:ext>
            </a:extLst>
          </p:cNvPr>
          <p:cNvSpPr>
            <a:spLocks noGrp="1"/>
          </p:cNvSpPr>
          <p:nvPr>
            <p:ph type="dt" sz="half" idx="10"/>
          </p:nvPr>
        </p:nvSpPr>
        <p:spPr/>
        <p:txBody>
          <a:bodyPr/>
          <a:lstStyle/>
          <a:p>
            <a:fld id="{EFED2744-664C-421B-9E2C-0111797599DB}" type="datetimeFigureOut">
              <a:rPr lang="de-DE" smtClean="0"/>
              <a:t>05.07.2019</a:t>
            </a:fld>
            <a:endParaRPr lang="de-DE"/>
          </a:p>
        </p:txBody>
      </p:sp>
      <p:sp>
        <p:nvSpPr>
          <p:cNvPr id="5" name="Fußzeilenplatzhalter 4">
            <a:extLst>
              <a:ext uri="{FF2B5EF4-FFF2-40B4-BE49-F238E27FC236}">
                <a16:creationId xmlns:a16="http://schemas.microsoft.com/office/drawing/2014/main" id="{135B5CAA-1039-40DC-BF34-4663D9BC868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A75A0FF-9D05-4CBE-A779-E3342DB5CEE2}"/>
              </a:ext>
            </a:extLst>
          </p:cNvPr>
          <p:cNvSpPr>
            <a:spLocks noGrp="1"/>
          </p:cNvSpPr>
          <p:nvPr>
            <p:ph type="sldNum" sz="quarter" idx="12"/>
          </p:nvPr>
        </p:nvSpPr>
        <p:spPr/>
        <p:txBody>
          <a:bodyPr/>
          <a:lstStyle/>
          <a:p>
            <a:fld id="{FA1E76DE-C398-414D-9417-AEFD9948B534}" type="slidenum">
              <a:rPr lang="de-DE" smtClean="0"/>
              <a:t>‹Nr.›</a:t>
            </a:fld>
            <a:endParaRPr lang="de-DE"/>
          </a:p>
        </p:txBody>
      </p:sp>
    </p:spTree>
    <p:extLst>
      <p:ext uri="{BB962C8B-B14F-4D97-AF65-F5344CB8AC3E}">
        <p14:creationId xmlns:p14="http://schemas.microsoft.com/office/powerpoint/2010/main" val="2954105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4DFC61-8D8D-463C-8C3A-99A0B14E696E}"/>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1A16B7FE-2D61-478D-9291-58B4520503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B1AF470-D467-4238-8E87-CA8CD4779550}"/>
              </a:ext>
            </a:extLst>
          </p:cNvPr>
          <p:cNvSpPr>
            <a:spLocks noGrp="1"/>
          </p:cNvSpPr>
          <p:nvPr>
            <p:ph type="dt" sz="half" idx="10"/>
          </p:nvPr>
        </p:nvSpPr>
        <p:spPr/>
        <p:txBody>
          <a:bodyPr/>
          <a:lstStyle/>
          <a:p>
            <a:fld id="{EFED2744-664C-421B-9E2C-0111797599DB}" type="datetimeFigureOut">
              <a:rPr lang="de-DE" smtClean="0"/>
              <a:t>05.07.2019</a:t>
            </a:fld>
            <a:endParaRPr lang="de-DE"/>
          </a:p>
        </p:txBody>
      </p:sp>
      <p:sp>
        <p:nvSpPr>
          <p:cNvPr id="5" name="Fußzeilenplatzhalter 4">
            <a:extLst>
              <a:ext uri="{FF2B5EF4-FFF2-40B4-BE49-F238E27FC236}">
                <a16:creationId xmlns:a16="http://schemas.microsoft.com/office/drawing/2014/main" id="{D3F7F8ED-C711-4BF2-9507-A23AB168B0C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77FEF70-8A36-4D2D-B42C-B1FB191B1EED}"/>
              </a:ext>
            </a:extLst>
          </p:cNvPr>
          <p:cNvSpPr>
            <a:spLocks noGrp="1"/>
          </p:cNvSpPr>
          <p:nvPr>
            <p:ph type="sldNum" sz="quarter" idx="12"/>
          </p:nvPr>
        </p:nvSpPr>
        <p:spPr/>
        <p:txBody>
          <a:bodyPr/>
          <a:lstStyle/>
          <a:p>
            <a:fld id="{FA1E76DE-C398-414D-9417-AEFD9948B534}" type="slidenum">
              <a:rPr lang="de-DE" smtClean="0"/>
              <a:t>‹Nr.›</a:t>
            </a:fld>
            <a:endParaRPr lang="de-DE"/>
          </a:p>
        </p:txBody>
      </p:sp>
    </p:spTree>
    <p:extLst>
      <p:ext uri="{BB962C8B-B14F-4D97-AF65-F5344CB8AC3E}">
        <p14:creationId xmlns:p14="http://schemas.microsoft.com/office/powerpoint/2010/main" val="1205883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C53925-C19B-4C0E-9749-A6821C29E6A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0037068-8743-4B0F-BF49-2D59F52DB0B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D4EAC8D-7896-452B-8B13-8E6BF5A8D4F1}"/>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D6FF9DFA-6EA1-4E70-B75B-426DA21F1325}"/>
              </a:ext>
            </a:extLst>
          </p:cNvPr>
          <p:cNvSpPr>
            <a:spLocks noGrp="1"/>
          </p:cNvSpPr>
          <p:nvPr>
            <p:ph type="dt" sz="half" idx="10"/>
          </p:nvPr>
        </p:nvSpPr>
        <p:spPr/>
        <p:txBody>
          <a:bodyPr/>
          <a:lstStyle/>
          <a:p>
            <a:fld id="{EFED2744-664C-421B-9E2C-0111797599DB}" type="datetimeFigureOut">
              <a:rPr lang="de-DE" smtClean="0"/>
              <a:t>05.07.2019</a:t>
            </a:fld>
            <a:endParaRPr lang="de-DE"/>
          </a:p>
        </p:txBody>
      </p:sp>
      <p:sp>
        <p:nvSpPr>
          <p:cNvPr id="6" name="Fußzeilenplatzhalter 5">
            <a:extLst>
              <a:ext uri="{FF2B5EF4-FFF2-40B4-BE49-F238E27FC236}">
                <a16:creationId xmlns:a16="http://schemas.microsoft.com/office/drawing/2014/main" id="{15EFB7DF-45A7-4491-A11A-4F525FAFB6B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F0360CE-B831-4609-B8C2-BB6B73151C7B}"/>
              </a:ext>
            </a:extLst>
          </p:cNvPr>
          <p:cNvSpPr>
            <a:spLocks noGrp="1"/>
          </p:cNvSpPr>
          <p:nvPr>
            <p:ph type="sldNum" sz="quarter" idx="12"/>
          </p:nvPr>
        </p:nvSpPr>
        <p:spPr/>
        <p:txBody>
          <a:bodyPr/>
          <a:lstStyle/>
          <a:p>
            <a:fld id="{FA1E76DE-C398-414D-9417-AEFD9948B534}" type="slidenum">
              <a:rPr lang="de-DE" smtClean="0"/>
              <a:t>‹Nr.›</a:t>
            </a:fld>
            <a:endParaRPr lang="de-DE"/>
          </a:p>
        </p:txBody>
      </p:sp>
    </p:spTree>
    <p:extLst>
      <p:ext uri="{BB962C8B-B14F-4D97-AF65-F5344CB8AC3E}">
        <p14:creationId xmlns:p14="http://schemas.microsoft.com/office/powerpoint/2010/main" val="1494624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343663-66B6-4F52-8B70-2D645861C3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7B2DDD19-FAB3-4D25-ACB5-56F0B5758B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CD800A9-9D4A-414A-BD96-073DFE577F8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3FAD34F5-2AE3-4F9C-8E87-8580C9B4FE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0D93D40-5CDC-487C-AEAC-B94EE2E0F4E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98BF09A9-E6CD-4732-8A57-F77F0D884377}"/>
              </a:ext>
            </a:extLst>
          </p:cNvPr>
          <p:cNvSpPr>
            <a:spLocks noGrp="1"/>
          </p:cNvSpPr>
          <p:nvPr>
            <p:ph type="dt" sz="half" idx="10"/>
          </p:nvPr>
        </p:nvSpPr>
        <p:spPr/>
        <p:txBody>
          <a:bodyPr/>
          <a:lstStyle/>
          <a:p>
            <a:fld id="{EFED2744-664C-421B-9E2C-0111797599DB}" type="datetimeFigureOut">
              <a:rPr lang="de-DE" smtClean="0"/>
              <a:t>05.07.2019</a:t>
            </a:fld>
            <a:endParaRPr lang="de-DE"/>
          </a:p>
        </p:txBody>
      </p:sp>
      <p:sp>
        <p:nvSpPr>
          <p:cNvPr id="8" name="Fußzeilenplatzhalter 7">
            <a:extLst>
              <a:ext uri="{FF2B5EF4-FFF2-40B4-BE49-F238E27FC236}">
                <a16:creationId xmlns:a16="http://schemas.microsoft.com/office/drawing/2014/main" id="{55390F51-1CAC-44F4-A206-4D2AB062AFF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CE2E4AF4-A082-430F-990C-6555ED62DF8D}"/>
              </a:ext>
            </a:extLst>
          </p:cNvPr>
          <p:cNvSpPr>
            <a:spLocks noGrp="1"/>
          </p:cNvSpPr>
          <p:nvPr>
            <p:ph type="sldNum" sz="quarter" idx="12"/>
          </p:nvPr>
        </p:nvSpPr>
        <p:spPr/>
        <p:txBody>
          <a:bodyPr/>
          <a:lstStyle/>
          <a:p>
            <a:fld id="{FA1E76DE-C398-414D-9417-AEFD9948B534}" type="slidenum">
              <a:rPr lang="de-DE" smtClean="0"/>
              <a:t>‹Nr.›</a:t>
            </a:fld>
            <a:endParaRPr lang="de-DE"/>
          </a:p>
        </p:txBody>
      </p:sp>
    </p:spTree>
    <p:extLst>
      <p:ext uri="{BB962C8B-B14F-4D97-AF65-F5344CB8AC3E}">
        <p14:creationId xmlns:p14="http://schemas.microsoft.com/office/powerpoint/2010/main" val="397304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98560B-C5F6-42D9-BA2C-57872D1E4A5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E63158E-0BED-497E-B1EA-3D33782D2DE4}"/>
              </a:ext>
            </a:extLst>
          </p:cNvPr>
          <p:cNvSpPr>
            <a:spLocks noGrp="1"/>
          </p:cNvSpPr>
          <p:nvPr>
            <p:ph type="dt" sz="half" idx="10"/>
          </p:nvPr>
        </p:nvSpPr>
        <p:spPr/>
        <p:txBody>
          <a:bodyPr/>
          <a:lstStyle/>
          <a:p>
            <a:fld id="{EFED2744-664C-421B-9E2C-0111797599DB}" type="datetimeFigureOut">
              <a:rPr lang="de-DE" smtClean="0"/>
              <a:t>05.07.2019</a:t>
            </a:fld>
            <a:endParaRPr lang="de-DE"/>
          </a:p>
        </p:txBody>
      </p:sp>
      <p:sp>
        <p:nvSpPr>
          <p:cNvPr id="4" name="Fußzeilenplatzhalter 3">
            <a:extLst>
              <a:ext uri="{FF2B5EF4-FFF2-40B4-BE49-F238E27FC236}">
                <a16:creationId xmlns:a16="http://schemas.microsoft.com/office/drawing/2014/main" id="{EAFCB7DA-A80F-498B-8258-EEDE257BB5B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21432027-6635-40AE-B808-FE1F6BFC572C}"/>
              </a:ext>
            </a:extLst>
          </p:cNvPr>
          <p:cNvSpPr>
            <a:spLocks noGrp="1"/>
          </p:cNvSpPr>
          <p:nvPr>
            <p:ph type="sldNum" sz="quarter" idx="12"/>
          </p:nvPr>
        </p:nvSpPr>
        <p:spPr/>
        <p:txBody>
          <a:bodyPr/>
          <a:lstStyle/>
          <a:p>
            <a:fld id="{FA1E76DE-C398-414D-9417-AEFD9948B534}" type="slidenum">
              <a:rPr lang="de-DE" smtClean="0"/>
              <a:t>‹Nr.›</a:t>
            </a:fld>
            <a:endParaRPr lang="de-DE"/>
          </a:p>
        </p:txBody>
      </p:sp>
    </p:spTree>
    <p:extLst>
      <p:ext uri="{BB962C8B-B14F-4D97-AF65-F5344CB8AC3E}">
        <p14:creationId xmlns:p14="http://schemas.microsoft.com/office/powerpoint/2010/main" val="2124810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300CDA5-4F32-4EAF-A6BD-84117A12CACA}"/>
              </a:ext>
            </a:extLst>
          </p:cNvPr>
          <p:cNvSpPr>
            <a:spLocks noGrp="1"/>
          </p:cNvSpPr>
          <p:nvPr>
            <p:ph type="dt" sz="half" idx="10"/>
          </p:nvPr>
        </p:nvSpPr>
        <p:spPr/>
        <p:txBody>
          <a:bodyPr/>
          <a:lstStyle/>
          <a:p>
            <a:fld id="{EFED2744-664C-421B-9E2C-0111797599DB}" type="datetimeFigureOut">
              <a:rPr lang="de-DE" smtClean="0"/>
              <a:t>05.07.2019</a:t>
            </a:fld>
            <a:endParaRPr lang="de-DE"/>
          </a:p>
        </p:txBody>
      </p:sp>
      <p:sp>
        <p:nvSpPr>
          <p:cNvPr id="3" name="Fußzeilenplatzhalter 2">
            <a:extLst>
              <a:ext uri="{FF2B5EF4-FFF2-40B4-BE49-F238E27FC236}">
                <a16:creationId xmlns:a16="http://schemas.microsoft.com/office/drawing/2014/main" id="{6C2A0ABE-0BCC-4953-B855-FA93A67E6D30}"/>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6D0C3D2-89BC-46DA-9CE2-0907011B8C42}"/>
              </a:ext>
            </a:extLst>
          </p:cNvPr>
          <p:cNvSpPr>
            <a:spLocks noGrp="1"/>
          </p:cNvSpPr>
          <p:nvPr>
            <p:ph type="sldNum" sz="quarter" idx="12"/>
          </p:nvPr>
        </p:nvSpPr>
        <p:spPr/>
        <p:txBody>
          <a:bodyPr/>
          <a:lstStyle/>
          <a:p>
            <a:fld id="{FA1E76DE-C398-414D-9417-AEFD9948B534}" type="slidenum">
              <a:rPr lang="de-DE" smtClean="0"/>
              <a:t>‹Nr.›</a:t>
            </a:fld>
            <a:endParaRPr lang="de-DE"/>
          </a:p>
        </p:txBody>
      </p:sp>
    </p:spTree>
    <p:extLst>
      <p:ext uri="{BB962C8B-B14F-4D97-AF65-F5344CB8AC3E}">
        <p14:creationId xmlns:p14="http://schemas.microsoft.com/office/powerpoint/2010/main" val="193803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7FD766-2709-4807-BE45-0A8B99729B3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87E4E980-50D3-4FB5-9FFC-72CE4C7855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F4D1E88-E7E6-4567-9024-5B62562308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0A351DF-211F-4F7D-B71A-C102A3CE1EDD}"/>
              </a:ext>
            </a:extLst>
          </p:cNvPr>
          <p:cNvSpPr>
            <a:spLocks noGrp="1"/>
          </p:cNvSpPr>
          <p:nvPr>
            <p:ph type="dt" sz="half" idx="10"/>
          </p:nvPr>
        </p:nvSpPr>
        <p:spPr/>
        <p:txBody>
          <a:bodyPr/>
          <a:lstStyle/>
          <a:p>
            <a:fld id="{EFED2744-664C-421B-9E2C-0111797599DB}" type="datetimeFigureOut">
              <a:rPr lang="de-DE" smtClean="0"/>
              <a:t>05.07.2019</a:t>
            </a:fld>
            <a:endParaRPr lang="de-DE"/>
          </a:p>
        </p:txBody>
      </p:sp>
      <p:sp>
        <p:nvSpPr>
          <p:cNvPr id="6" name="Fußzeilenplatzhalter 5">
            <a:extLst>
              <a:ext uri="{FF2B5EF4-FFF2-40B4-BE49-F238E27FC236}">
                <a16:creationId xmlns:a16="http://schemas.microsoft.com/office/drawing/2014/main" id="{B754A768-AFDE-4BDD-AB49-036EBADECF0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AF4FD62-D6B7-45AF-AF06-A58027CB47D2}"/>
              </a:ext>
            </a:extLst>
          </p:cNvPr>
          <p:cNvSpPr>
            <a:spLocks noGrp="1"/>
          </p:cNvSpPr>
          <p:nvPr>
            <p:ph type="sldNum" sz="quarter" idx="12"/>
          </p:nvPr>
        </p:nvSpPr>
        <p:spPr/>
        <p:txBody>
          <a:bodyPr/>
          <a:lstStyle/>
          <a:p>
            <a:fld id="{FA1E76DE-C398-414D-9417-AEFD9948B534}" type="slidenum">
              <a:rPr lang="de-DE" smtClean="0"/>
              <a:t>‹Nr.›</a:t>
            </a:fld>
            <a:endParaRPr lang="de-DE"/>
          </a:p>
        </p:txBody>
      </p:sp>
    </p:spTree>
    <p:extLst>
      <p:ext uri="{BB962C8B-B14F-4D97-AF65-F5344CB8AC3E}">
        <p14:creationId xmlns:p14="http://schemas.microsoft.com/office/powerpoint/2010/main" val="1516622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B869F-2349-4A74-AB3D-A2DF4BE8501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E0A6564-B307-4AAC-A99E-B05F6EAD2D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6C4C5AE-E15A-474B-A42C-19FD757BC3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39F6671-FD94-47C1-A6DE-55D8525A813E}"/>
              </a:ext>
            </a:extLst>
          </p:cNvPr>
          <p:cNvSpPr>
            <a:spLocks noGrp="1"/>
          </p:cNvSpPr>
          <p:nvPr>
            <p:ph type="dt" sz="half" idx="10"/>
          </p:nvPr>
        </p:nvSpPr>
        <p:spPr/>
        <p:txBody>
          <a:bodyPr/>
          <a:lstStyle/>
          <a:p>
            <a:fld id="{EFED2744-664C-421B-9E2C-0111797599DB}" type="datetimeFigureOut">
              <a:rPr lang="de-DE" smtClean="0"/>
              <a:t>05.07.2019</a:t>
            </a:fld>
            <a:endParaRPr lang="de-DE"/>
          </a:p>
        </p:txBody>
      </p:sp>
      <p:sp>
        <p:nvSpPr>
          <p:cNvPr id="6" name="Fußzeilenplatzhalter 5">
            <a:extLst>
              <a:ext uri="{FF2B5EF4-FFF2-40B4-BE49-F238E27FC236}">
                <a16:creationId xmlns:a16="http://schemas.microsoft.com/office/drawing/2014/main" id="{CE082278-11E7-41BB-93BE-E594FCC926D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68683B3-3B1E-41B4-B343-0DE7C262F90D}"/>
              </a:ext>
            </a:extLst>
          </p:cNvPr>
          <p:cNvSpPr>
            <a:spLocks noGrp="1"/>
          </p:cNvSpPr>
          <p:nvPr>
            <p:ph type="sldNum" sz="quarter" idx="12"/>
          </p:nvPr>
        </p:nvSpPr>
        <p:spPr/>
        <p:txBody>
          <a:bodyPr/>
          <a:lstStyle/>
          <a:p>
            <a:fld id="{FA1E76DE-C398-414D-9417-AEFD9948B534}" type="slidenum">
              <a:rPr lang="de-DE" smtClean="0"/>
              <a:t>‹Nr.›</a:t>
            </a:fld>
            <a:endParaRPr lang="de-DE"/>
          </a:p>
        </p:txBody>
      </p:sp>
    </p:spTree>
    <p:extLst>
      <p:ext uri="{BB962C8B-B14F-4D97-AF65-F5344CB8AC3E}">
        <p14:creationId xmlns:p14="http://schemas.microsoft.com/office/powerpoint/2010/main" val="3017218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B7DEB2A-2858-4337-A3BA-01165A9DFE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E4DA6AE3-4BB6-4C07-91EA-83B054D090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7EAF8F9-4E18-47DE-8DF2-340DFE8C2C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ED2744-664C-421B-9E2C-0111797599DB}" type="datetimeFigureOut">
              <a:rPr lang="de-DE" smtClean="0"/>
              <a:t>05.07.2019</a:t>
            </a:fld>
            <a:endParaRPr lang="de-DE"/>
          </a:p>
        </p:txBody>
      </p:sp>
      <p:sp>
        <p:nvSpPr>
          <p:cNvPr id="5" name="Fußzeilenplatzhalter 4">
            <a:extLst>
              <a:ext uri="{FF2B5EF4-FFF2-40B4-BE49-F238E27FC236}">
                <a16:creationId xmlns:a16="http://schemas.microsoft.com/office/drawing/2014/main" id="{1635D293-32E8-4EF0-A827-C746541087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78DEB8D7-33F6-4E9C-A3BF-2FEDAD76CC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E76DE-C398-414D-9417-AEFD9948B534}" type="slidenum">
              <a:rPr lang="de-DE" smtClean="0"/>
              <a:t>‹Nr.›</a:t>
            </a:fld>
            <a:endParaRPr lang="de-DE"/>
          </a:p>
        </p:txBody>
      </p:sp>
    </p:spTree>
    <p:extLst>
      <p:ext uri="{BB962C8B-B14F-4D97-AF65-F5344CB8AC3E}">
        <p14:creationId xmlns:p14="http://schemas.microsoft.com/office/powerpoint/2010/main" val="1246712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3B24F1-23B1-475A-A664-1C8091F1D7A0}"/>
              </a:ext>
            </a:extLst>
          </p:cNvPr>
          <p:cNvSpPr>
            <a:spLocks noGrp="1"/>
          </p:cNvSpPr>
          <p:nvPr>
            <p:ph type="title"/>
          </p:nvPr>
        </p:nvSpPr>
        <p:spPr>
          <a:xfrm>
            <a:off x="838200" y="365126"/>
            <a:ext cx="10515600" cy="1075368"/>
          </a:xfrm>
          <a:solidFill>
            <a:schemeClr val="accent6">
              <a:lumMod val="20000"/>
              <a:lumOff val="80000"/>
            </a:schemeClr>
          </a:solidFill>
        </p:spPr>
        <p:txBody>
          <a:bodyPr>
            <a:noAutofit/>
          </a:bodyPr>
          <a:lstStyle/>
          <a:p>
            <a:pPr algn="ctr"/>
            <a:r>
              <a:rPr lang="de-DE" sz="3200" dirty="0"/>
              <a:t>Gründungsakt für Verein zur Förderung des Gemeinwesens</a:t>
            </a:r>
            <a:br>
              <a:rPr lang="de-DE" sz="4000" dirty="0"/>
            </a:br>
            <a:r>
              <a:rPr lang="de-DE" sz="3200" dirty="0"/>
              <a:t>(Art. 21 des GvD 117/2017)</a:t>
            </a:r>
          </a:p>
        </p:txBody>
      </p:sp>
      <p:sp>
        <p:nvSpPr>
          <p:cNvPr id="3" name="Inhaltsplatzhalter 2">
            <a:extLst>
              <a:ext uri="{FF2B5EF4-FFF2-40B4-BE49-F238E27FC236}">
                <a16:creationId xmlns:a16="http://schemas.microsoft.com/office/drawing/2014/main" id="{08E54E5E-E3AC-439A-98C3-CE1BE798DFF3}"/>
              </a:ext>
            </a:extLst>
          </p:cNvPr>
          <p:cNvSpPr>
            <a:spLocks noGrp="1"/>
          </p:cNvSpPr>
          <p:nvPr>
            <p:ph idx="1"/>
          </p:nvPr>
        </p:nvSpPr>
        <p:spPr>
          <a:xfrm>
            <a:off x="838200" y="1553228"/>
            <a:ext cx="10515600" cy="4939646"/>
          </a:xfrm>
        </p:spPr>
        <p:txBody>
          <a:bodyPr>
            <a:normAutofit fontScale="77500" lnSpcReduction="20000"/>
          </a:bodyPr>
          <a:lstStyle/>
          <a:p>
            <a:endParaRPr lang="de-DE" sz="2400" dirty="0"/>
          </a:p>
          <a:p>
            <a:r>
              <a:rPr lang="de-DE" sz="2400" dirty="0"/>
              <a:t>Der Gründungsakt muss in Protokollform abgefasst sein. Die anwesenden Personen (die die Gründungsmitglieder des Vereins werden), der Ort, das Datum und die Absicht, den Verein zu gründen, müssen eindeutig aus dem Gründungsakt hervorgehen.</a:t>
            </a:r>
          </a:p>
          <a:p>
            <a:r>
              <a:rPr lang="de-DE" sz="2400" dirty="0"/>
              <a:t>Damit eine Vereinigung als „Verein zur Förderung des Gemeinwesens“ eingetragen werden kann, müssen mindestens 7 Personen oder drei eingetragene Vereine zur Förderung des Gemeinwesens den neuen Verein gründen. Dies gilt für alle Vereine, die nach dem 2. August 2017 gegründet wurden.*</a:t>
            </a:r>
          </a:p>
          <a:p>
            <a:r>
              <a:rPr lang="de-DE" sz="2400" dirty="0"/>
              <a:t>Wenn der neu gegründete Verein die Rechtspersönlichkeit erlangen und dadurch die Haftung der handelnden Personen begrenzen möchte, muss die Gründung mit öffentlicher Urkunde (Notar) erfolgen, ansonsten reicht eine Privaturkunde aus. </a:t>
            </a:r>
          </a:p>
          <a:p>
            <a:r>
              <a:rPr lang="de-DE" sz="2400" dirty="0"/>
              <a:t>Im Gründungsakt werden die Genehmigung der Vereinsstatuten und die Ernennung bzw. Wahl der ersten Mitglieder der obligatorisch vorgesehenen Vereinsorgane und, sofern ein solches vorgesehen ist, des Subjekts, das mit der Rechnungsprüfung beauftragt ist, vermerkt. </a:t>
            </a:r>
          </a:p>
          <a:p>
            <a:r>
              <a:rPr lang="de-DE" sz="2400" dirty="0"/>
              <a:t>Das Statut enthält die Bestimmungen zur Verfasstheit und Funktionsweise des </a:t>
            </a:r>
            <a:r>
              <a:rPr lang="de-DE" sz="2400"/>
              <a:t>Vereins und bildet </a:t>
            </a:r>
            <a:r>
              <a:rPr lang="de-DE" sz="2400" dirty="0"/>
              <a:t>einen integralen Bestandteil des Gründungsaktes; falls Statut und Gründungsakt sich widersprechen, ist die im Statut enthaltene Regelung ausschlaggebend.</a:t>
            </a:r>
          </a:p>
          <a:p>
            <a:endParaRPr lang="de-DE" sz="2400" dirty="0"/>
          </a:p>
          <a:p>
            <a:pPr marL="0" indent="0">
              <a:buNone/>
            </a:pPr>
            <a:r>
              <a:rPr lang="de-DE" sz="1400" dirty="0"/>
              <a:t>* Man kann die Gründung zum Zweck der Eintragung als Verein zur Förderung des Gemeinwesens „sanieren“, indem eine Vollversammlung einberufen wird, die die „Bestätigung der Gründung“ des Vereins zum Gegenstand hat. In diesem Fall müssen sich mindestens 7 Mitglieder (oder drei eingetragene Vereine zur Förderung des Gemeinwesens) für den Tagesordnungspunkt aussprechen; außerdem muss der Beschluss, die Bestätigung der Gründung vorzunehmen, mit dem im Statut des Vereins vorgesehenen Quorum für Satzungsänderungen gefasst werden</a:t>
            </a:r>
            <a:r>
              <a:rPr lang="de-DE" sz="1000" dirty="0"/>
              <a:t>.</a:t>
            </a:r>
          </a:p>
        </p:txBody>
      </p:sp>
    </p:spTree>
    <p:extLst>
      <p:ext uri="{BB962C8B-B14F-4D97-AF65-F5344CB8AC3E}">
        <p14:creationId xmlns:p14="http://schemas.microsoft.com/office/powerpoint/2010/main" val="1528716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llipse 14">
            <a:extLst>
              <a:ext uri="{FF2B5EF4-FFF2-40B4-BE49-F238E27FC236}">
                <a16:creationId xmlns:a16="http://schemas.microsoft.com/office/drawing/2014/main" id="{CC825E44-01FE-4316-BAC6-8D59AEEBC7F3}"/>
              </a:ext>
            </a:extLst>
          </p:cNvPr>
          <p:cNvSpPr/>
          <p:nvPr/>
        </p:nvSpPr>
        <p:spPr>
          <a:xfrm>
            <a:off x="7973286" y="762730"/>
            <a:ext cx="3959258" cy="179285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1400" dirty="0">
                <a:solidFill>
                  <a:prstClr val="black"/>
                </a:solidFill>
              </a:rPr>
              <a:t>Die Voraussetzungen und das Verfahren für die Aufnahme neuer Mitglieder; diese dürfen nicht diskriminierend sein und müssen im Einklang mit dem Vereinszweck und der ausgeübten Tätigkeit von allgemeinem Interesse stehen</a:t>
            </a:r>
          </a:p>
        </p:txBody>
      </p:sp>
      <p:sp>
        <p:nvSpPr>
          <p:cNvPr id="16" name="Ellipse 15">
            <a:extLst>
              <a:ext uri="{FF2B5EF4-FFF2-40B4-BE49-F238E27FC236}">
                <a16:creationId xmlns:a16="http://schemas.microsoft.com/office/drawing/2014/main" id="{2267E11D-A07B-4606-8F88-A30454F79AB7}"/>
              </a:ext>
            </a:extLst>
          </p:cNvPr>
          <p:cNvSpPr/>
          <p:nvPr/>
        </p:nvSpPr>
        <p:spPr>
          <a:xfrm>
            <a:off x="637337" y="3896533"/>
            <a:ext cx="3365835" cy="10813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1400" dirty="0">
                <a:solidFill>
                  <a:prstClr val="black"/>
                </a:solidFill>
              </a:rPr>
              <a:t>Die konkrete Tätigkeit von allgemeinem Interesse gemäß Art. 5 des GvD 117/2017, die vom Verein ausgeübt wird</a:t>
            </a:r>
          </a:p>
        </p:txBody>
      </p:sp>
      <p:sp>
        <p:nvSpPr>
          <p:cNvPr id="17" name="Ellipse 16">
            <a:extLst>
              <a:ext uri="{FF2B5EF4-FFF2-40B4-BE49-F238E27FC236}">
                <a16:creationId xmlns:a16="http://schemas.microsoft.com/office/drawing/2014/main" id="{4E818F05-365C-4771-8D34-50E0777382DF}"/>
              </a:ext>
            </a:extLst>
          </p:cNvPr>
          <p:cNvSpPr/>
          <p:nvPr/>
        </p:nvSpPr>
        <p:spPr>
          <a:xfrm>
            <a:off x="384487" y="762730"/>
            <a:ext cx="3615067" cy="173979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1400" dirty="0">
                <a:solidFill>
                  <a:prstClr val="black"/>
                </a:solidFill>
              </a:rPr>
              <a:t>Das Fehlen von Gewinnabsichten, das die Verwendung des Vermögens für vom Statut vorgesehene Tätigkeiten und das Verbot der Verteilung von Gewinnen und Überschüssen beinhaltet</a:t>
            </a:r>
          </a:p>
        </p:txBody>
      </p:sp>
      <p:sp>
        <p:nvSpPr>
          <p:cNvPr id="18" name="Ellipse 17">
            <a:extLst>
              <a:ext uri="{FF2B5EF4-FFF2-40B4-BE49-F238E27FC236}">
                <a16:creationId xmlns:a16="http://schemas.microsoft.com/office/drawing/2014/main" id="{468D468C-A2DD-422A-85A5-11A717498608}"/>
              </a:ext>
            </a:extLst>
          </p:cNvPr>
          <p:cNvSpPr/>
          <p:nvPr/>
        </p:nvSpPr>
        <p:spPr>
          <a:xfrm>
            <a:off x="641137" y="2634820"/>
            <a:ext cx="2939265" cy="11294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1400" dirty="0">
                <a:solidFill>
                  <a:prstClr val="black"/>
                </a:solidFill>
              </a:rPr>
              <a:t>Die  bürgerschaftlichen, solidarischen und gemeinnützigen Zielsetzungen des Vereins</a:t>
            </a:r>
          </a:p>
        </p:txBody>
      </p:sp>
      <p:sp>
        <p:nvSpPr>
          <p:cNvPr id="19" name="Ellipse 18">
            <a:extLst>
              <a:ext uri="{FF2B5EF4-FFF2-40B4-BE49-F238E27FC236}">
                <a16:creationId xmlns:a16="http://schemas.microsoft.com/office/drawing/2014/main" id="{A9DCF3F6-EF21-46F1-9D38-0B79C19E1163}"/>
              </a:ext>
            </a:extLst>
          </p:cNvPr>
          <p:cNvSpPr/>
          <p:nvPr/>
        </p:nvSpPr>
        <p:spPr>
          <a:xfrm>
            <a:off x="4006791" y="377567"/>
            <a:ext cx="3959258" cy="14252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1400" dirty="0">
                <a:solidFill>
                  <a:prstClr val="black"/>
                </a:solidFill>
              </a:rPr>
              <a:t>Die Bezeichnung des Vereins und sein Rechtssitz. Sofern der Verein für einen befristeten Zeitraum gegründet wird, die Angabe der festgesetzten Dauer</a:t>
            </a:r>
          </a:p>
        </p:txBody>
      </p:sp>
      <p:sp>
        <p:nvSpPr>
          <p:cNvPr id="20" name="Ellipse 19">
            <a:extLst>
              <a:ext uri="{FF2B5EF4-FFF2-40B4-BE49-F238E27FC236}">
                <a16:creationId xmlns:a16="http://schemas.microsoft.com/office/drawing/2014/main" id="{2BF14DFB-0510-47EA-8681-75730501F427}"/>
              </a:ext>
            </a:extLst>
          </p:cNvPr>
          <p:cNvSpPr/>
          <p:nvPr/>
        </p:nvSpPr>
        <p:spPr>
          <a:xfrm>
            <a:off x="3749458" y="4649333"/>
            <a:ext cx="4358865" cy="183109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1400" dirty="0">
                <a:solidFill>
                  <a:prstClr val="black"/>
                </a:solidFill>
              </a:rPr>
              <a:t>*Die Ernennung der Vereinsorgane und, sofern vorgesehen, der Revisoren bzw. Revisionsgesellschaft, die mit der Rechnungsprüfung beauftragt sind</a:t>
            </a:r>
          </a:p>
          <a:p>
            <a:pPr lvl="0" algn="ctr"/>
            <a:r>
              <a:rPr lang="de-DE" sz="1200" dirty="0">
                <a:solidFill>
                  <a:prstClr val="black"/>
                </a:solidFill>
              </a:rPr>
              <a:t>(*nur im Gründungsakt, nicht im Statut: Betrifft Vereinsorgane, deren Einsetzung vom Statut oder vom Gesetz vorgeschrieben ist) </a:t>
            </a:r>
          </a:p>
        </p:txBody>
      </p:sp>
      <p:sp>
        <p:nvSpPr>
          <p:cNvPr id="21" name="Ellipse 20">
            <a:extLst>
              <a:ext uri="{FF2B5EF4-FFF2-40B4-BE49-F238E27FC236}">
                <a16:creationId xmlns:a16="http://schemas.microsoft.com/office/drawing/2014/main" id="{F0240BAF-4DA4-4D65-B046-3E47F7EFDF28}"/>
              </a:ext>
            </a:extLst>
          </p:cNvPr>
          <p:cNvSpPr/>
          <p:nvPr/>
        </p:nvSpPr>
        <p:spPr>
          <a:xfrm>
            <a:off x="972567" y="5133288"/>
            <a:ext cx="2709797" cy="136247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1400" dirty="0">
                <a:solidFill>
                  <a:prstClr val="black"/>
                </a:solidFill>
              </a:rPr>
              <a:t>Bestimmungen zur Übertragung des Restvermögens im Fall der Auflösung oder des Erlöschens des Vereins</a:t>
            </a:r>
          </a:p>
        </p:txBody>
      </p:sp>
      <p:sp>
        <p:nvSpPr>
          <p:cNvPr id="22" name="Ellipse 21">
            <a:extLst>
              <a:ext uri="{FF2B5EF4-FFF2-40B4-BE49-F238E27FC236}">
                <a16:creationId xmlns:a16="http://schemas.microsoft.com/office/drawing/2014/main" id="{B7326D72-D287-4378-B969-CDCCE604DAFC}"/>
              </a:ext>
            </a:extLst>
          </p:cNvPr>
          <p:cNvSpPr/>
          <p:nvPr/>
        </p:nvSpPr>
        <p:spPr>
          <a:xfrm>
            <a:off x="8319616" y="5337831"/>
            <a:ext cx="2709797" cy="108132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1400" dirty="0">
                <a:solidFill>
                  <a:prstClr val="black"/>
                </a:solidFill>
              </a:rPr>
              <a:t>Das Anfangsvermögen, falls der Verein die Rechtspersönlichkeit zu erlangen beabsichtigt </a:t>
            </a:r>
          </a:p>
        </p:txBody>
      </p:sp>
      <p:sp>
        <p:nvSpPr>
          <p:cNvPr id="24" name="Ellipse 23">
            <a:extLst>
              <a:ext uri="{FF2B5EF4-FFF2-40B4-BE49-F238E27FC236}">
                <a16:creationId xmlns:a16="http://schemas.microsoft.com/office/drawing/2014/main" id="{6A1E9D1E-762A-4D13-91A8-7EB69B7886F1}"/>
              </a:ext>
            </a:extLst>
          </p:cNvPr>
          <p:cNvSpPr/>
          <p:nvPr/>
        </p:nvSpPr>
        <p:spPr>
          <a:xfrm>
            <a:off x="7973286" y="4183693"/>
            <a:ext cx="3544866" cy="10813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1400" dirty="0">
                <a:solidFill>
                  <a:prstClr val="black"/>
                </a:solidFill>
              </a:rPr>
              <a:t>Die Bestimmungen zur internen Verfasstheit, zur Verwaltung und zur gesetzlichen Vertretung des Vereins</a:t>
            </a:r>
          </a:p>
        </p:txBody>
      </p:sp>
      <p:sp>
        <p:nvSpPr>
          <p:cNvPr id="25" name="Ellipse 24">
            <a:extLst>
              <a:ext uri="{FF2B5EF4-FFF2-40B4-BE49-F238E27FC236}">
                <a16:creationId xmlns:a16="http://schemas.microsoft.com/office/drawing/2014/main" id="{C5F22F4D-612B-49F3-80B4-6A22D43E140C}"/>
              </a:ext>
            </a:extLst>
          </p:cNvPr>
          <p:cNvSpPr/>
          <p:nvPr/>
        </p:nvSpPr>
        <p:spPr>
          <a:xfrm>
            <a:off x="8319616" y="2674306"/>
            <a:ext cx="3617688" cy="143657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1400" dirty="0">
                <a:solidFill>
                  <a:prstClr val="black"/>
                </a:solidFill>
              </a:rPr>
              <a:t>Die Rechte (v.a. Stimmrecht in der Mitgliederversammlung und Recht auf Einsichtnahme in die Vereinsbücher) und Pflichten der Vereinsmitglieder</a:t>
            </a:r>
          </a:p>
        </p:txBody>
      </p:sp>
      <p:sp>
        <p:nvSpPr>
          <p:cNvPr id="27" name="Rechteck: abgerundete Ecken 26">
            <a:extLst>
              <a:ext uri="{FF2B5EF4-FFF2-40B4-BE49-F238E27FC236}">
                <a16:creationId xmlns:a16="http://schemas.microsoft.com/office/drawing/2014/main" id="{56C0CCE7-B459-46D6-A38C-3F418E801966}"/>
              </a:ext>
            </a:extLst>
          </p:cNvPr>
          <p:cNvSpPr/>
          <p:nvPr/>
        </p:nvSpPr>
        <p:spPr>
          <a:xfrm>
            <a:off x="4006791" y="2246068"/>
            <a:ext cx="3959258" cy="205426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Regelungen, die im Gründungsakt und im Statut von Vereinigungen des Dritten Sektors enthalten sein müssen</a:t>
            </a:r>
          </a:p>
          <a:p>
            <a:pPr algn="ctr"/>
            <a:r>
              <a:rPr lang="de-DE" sz="1400" dirty="0">
                <a:solidFill>
                  <a:schemeClr val="tx1"/>
                </a:solidFill>
              </a:rPr>
              <a:t>Das Statut bildet einen integralen Bestandteil des Gründungsaktes; im Zweifelsfall ist die Regelung im Statut ausschlaggebend</a:t>
            </a:r>
          </a:p>
        </p:txBody>
      </p:sp>
    </p:spTree>
    <p:extLst>
      <p:ext uri="{BB962C8B-B14F-4D97-AF65-F5344CB8AC3E}">
        <p14:creationId xmlns:p14="http://schemas.microsoft.com/office/powerpoint/2010/main" val="262475420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534</Words>
  <Application>Microsoft Office PowerPoint</Application>
  <PresentationFormat>Breitbild</PresentationFormat>
  <Paragraphs>22</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vt:lpstr>
      <vt:lpstr>Gründungsakt für Verein zur Förderung des Gemeinwesens (Art. 21 des GvD 117/2017)</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Pichler, Christoph</dc:creator>
  <cp:lastModifiedBy>Pichler, Christoph</cp:lastModifiedBy>
  <cp:revision>35</cp:revision>
  <cp:lastPrinted>2019-07-04T13:21:41Z</cp:lastPrinted>
  <dcterms:created xsi:type="dcterms:W3CDTF">2019-07-03T13:22:39Z</dcterms:created>
  <dcterms:modified xsi:type="dcterms:W3CDTF">2019-07-05T06:02:58Z</dcterms:modified>
</cp:coreProperties>
</file>