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303" r:id="rId4"/>
    <p:sldId id="304" r:id="rId5"/>
    <p:sldId id="258" r:id="rId6"/>
    <p:sldId id="320" r:id="rId7"/>
    <p:sldId id="321" r:id="rId8"/>
    <p:sldId id="306" r:id="rId9"/>
    <p:sldId id="305" r:id="rId10"/>
    <p:sldId id="259" r:id="rId11"/>
    <p:sldId id="307" r:id="rId12"/>
    <p:sldId id="260" r:id="rId13"/>
    <p:sldId id="309" r:id="rId14"/>
    <p:sldId id="308" r:id="rId15"/>
    <p:sldId id="312" r:id="rId16"/>
    <p:sldId id="311" r:id="rId17"/>
    <p:sldId id="313" r:id="rId18"/>
    <p:sldId id="315" r:id="rId19"/>
    <p:sldId id="316" r:id="rId20"/>
    <p:sldId id="317" r:id="rId21"/>
    <p:sldId id="318" r:id="rId22"/>
    <p:sldId id="319" r:id="rId23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AB409A-7851-4970-959E-5336494F80D2}" type="doc">
      <dgm:prSet loTypeId="urn:microsoft.com/office/officeart/2005/8/layout/chevron1" loCatId="process" qsTypeId="urn:microsoft.com/office/officeart/2005/8/quickstyle/simple1" qsCatId="simple" csTypeId="urn:microsoft.com/office/officeart/2005/8/colors/accent3_1" csCatId="accent3" phldr="1"/>
      <dgm:spPr/>
    </dgm:pt>
    <dgm:pt modelId="{9205BD25-A3B1-4CBB-B743-7B2798B4EEF6}">
      <dgm:prSet phldrT="[Testo]"/>
      <dgm:spPr/>
      <dgm:t>
        <a:bodyPr/>
        <a:lstStyle/>
        <a:p>
          <a:r>
            <a:rPr lang="it-IT" dirty="0" smtClean="0"/>
            <a:t>motivazione </a:t>
          </a:r>
          <a:endParaRPr lang="it-IT" dirty="0"/>
        </a:p>
      </dgm:t>
    </dgm:pt>
    <dgm:pt modelId="{03A59EDE-47B0-4F20-8329-9B862048AE7F}" type="parTrans" cxnId="{B1F44824-CF91-49EF-99F8-D907BA0DB614}">
      <dgm:prSet/>
      <dgm:spPr/>
      <dgm:t>
        <a:bodyPr/>
        <a:lstStyle/>
        <a:p>
          <a:endParaRPr lang="it-IT"/>
        </a:p>
      </dgm:t>
    </dgm:pt>
    <dgm:pt modelId="{9E7F48D6-4AC8-41D8-81DF-2A915B98AB0F}" type="sibTrans" cxnId="{B1F44824-CF91-49EF-99F8-D907BA0DB614}">
      <dgm:prSet/>
      <dgm:spPr/>
      <dgm:t>
        <a:bodyPr/>
        <a:lstStyle/>
        <a:p>
          <a:endParaRPr lang="it-IT"/>
        </a:p>
      </dgm:t>
    </dgm:pt>
    <dgm:pt modelId="{42C5211B-5F7D-4B45-A0C0-BFFDB0B0F6FC}">
      <dgm:prSet phldrT="[Testo]"/>
      <dgm:spPr/>
      <dgm:t>
        <a:bodyPr/>
        <a:lstStyle/>
        <a:p>
          <a:r>
            <a:rPr lang="it-IT" dirty="0" smtClean="0"/>
            <a:t>analisi</a:t>
          </a:r>
          <a:endParaRPr lang="it-IT" dirty="0"/>
        </a:p>
      </dgm:t>
    </dgm:pt>
    <dgm:pt modelId="{58DCCDCF-CD90-4683-96B8-DF3780F18A69}" type="parTrans" cxnId="{A5E6B1F6-D14D-400E-947A-B4C3A68936F4}">
      <dgm:prSet/>
      <dgm:spPr/>
      <dgm:t>
        <a:bodyPr/>
        <a:lstStyle/>
        <a:p>
          <a:endParaRPr lang="it-IT"/>
        </a:p>
      </dgm:t>
    </dgm:pt>
    <dgm:pt modelId="{0CD36D63-FF7F-455E-B817-C073E83453DB}" type="sibTrans" cxnId="{A5E6B1F6-D14D-400E-947A-B4C3A68936F4}">
      <dgm:prSet/>
      <dgm:spPr/>
      <dgm:t>
        <a:bodyPr/>
        <a:lstStyle/>
        <a:p>
          <a:endParaRPr lang="it-IT"/>
        </a:p>
      </dgm:t>
    </dgm:pt>
    <dgm:pt modelId="{FF9D7F68-5E57-4FB4-B635-DD20CC1A7902}">
      <dgm:prSet phldrT="[Testo]"/>
      <dgm:spPr/>
      <dgm:t>
        <a:bodyPr/>
        <a:lstStyle/>
        <a:p>
          <a:r>
            <a:rPr lang="it-IT" dirty="0" smtClean="0"/>
            <a:t>controllo</a:t>
          </a:r>
          <a:endParaRPr lang="it-IT" dirty="0"/>
        </a:p>
      </dgm:t>
    </dgm:pt>
    <dgm:pt modelId="{F35BEEBC-9FF1-4AEB-B05F-EE69DCD33969}" type="parTrans" cxnId="{C851874F-F48B-42F2-9EA0-AD7ADCD0D69C}">
      <dgm:prSet/>
      <dgm:spPr/>
      <dgm:t>
        <a:bodyPr/>
        <a:lstStyle/>
        <a:p>
          <a:endParaRPr lang="it-IT"/>
        </a:p>
      </dgm:t>
    </dgm:pt>
    <dgm:pt modelId="{2A7574BC-58D3-4B03-9811-AD6171458EB2}" type="sibTrans" cxnId="{C851874F-F48B-42F2-9EA0-AD7ADCD0D69C}">
      <dgm:prSet/>
      <dgm:spPr/>
      <dgm:t>
        <a:bodyPr/>
        <a:lstStyle/>
        <a:p>
          <a:endParaRPr lang="it-IT"/>
        </a:p>
      </dgm:t>
    </dgm:pt>
    <dgm:pt modelId="{A499495E-3F6A-4FAD-918F-2637DE5803ED}">
      <dgm:prSet/>
      <dgm:spPr/>
      <dgm:t>
        <a:bodyPr/>
        <a:lstStyle/>
        <a:p>
          <a:r>
            <a:rPr lang="it-IT" dirty="0" smtClean="0"/>
            <a:t>globalità</a:t>
          </a:r>
          <a:endParaRPr lang="it-IT" dirty="0"/>
        </a:p>
      </dgm:t>
    </dgm:pt>
    <dgm:pt modelId="{ED6A8BD8-B6B4-484A-91C4-E40D18292D80}" type="parTrans" cxnId="{00ABED01-2865-4F9B-A63E-B8948147845D}">
      <dgm:prSet/>
      <dgm:spPr/>
      <dgm:t>
        <a:bodyPr/>
        <a:lstStyle/>
        <a:p>
          <a:endParaRPr lang="it-IT"/>
        </a:p>
      </dgm:t>
    </dgm:pt>
    <dgm:pt modelId="{B43CC158-F8F1-45B8-9A26-5A2490988941}" type="sibTrans" cxnId="{00ABED01-2865-4F9B-A63E-B8948147845D}">
      <dgm:prSet/>
      <dgm:spPr/>
      <dgm:t>
        <a:bodyPr/>
        <a:lstStyle/>
        <a:p>
          <a:endParaRPr lang="it-IT"/>
        </a:p>
      </dgm:t>
    </dgm:pt>
    <dgm:pt modelId="{3608CBAD-7F73-42F8-A586-F9370EEBA366}">
      <dgm:prSet/>
      <dgm:spPr/>
      <dgm:t>
        <a:bodyPr/>
        <a:lstStyle/>
        <a:p>
          <a:r>
            <a:rPr lang="it-IT" dirty="0" smtClean="0"/>
            <a:t>riflessione</a:t>
          </a:r>
          <a:endParaRPr lang="it-IT" dirty="0"/>
        </a:p>
      </dgm:t>
    </dgm:pt>
    <dgm:pt modelId="{D993053E-FC50-4CDB-A6A6-F7A61E94DC0D}" type="parTrans" cxnId="{7116873D-8A00-4E99-AA23-FCA81095CB0D}">
      <dgm:prSet/>
      <dgm:spPr/>
      <dgm:t>
        <a:bodyPr/>
        <a:lstStyle/>
        <a:p>
          <a:endParaRPr lang="it-IT"/>
        </a:p>
      </dgm:t>
    </dgm:pt>
    <dgm:pt modelId="{FB040C1D-9B52-4B59-B792-8698ABF84B39}" type="sibTrans" cxnId="{7116873D-8A00-4E99-AA23-FCA81095CB0D}">
      <dgm:prSet/>
      <dgm:spPr/>
      <dgm:t>
        <a:bodyPr/>
        <a:lstStyle/>
        <a:p>
          <a:endParaRPr lang="it-IT"/>
        </a:p>
      </dgm:t>
    </dgm:pt>
    <dgm:pt modelId="{6841CE16-4119-4CB6-946E-6A4738EDCF93}">
      <dgm:prSet/>
      <dgm:spPr/>
      <dgm:t>
        <a:bodyPr/>
        <a:lstStyle/>
        <a:p>
          <a:r>
            <a:rPr lang="it-IT" dirty="0" smtClean="0"/>
            <a:t>sintesi</a:t>
          </a:r>
          <a:endParaRPr lang="it-IT" dirty="0"/>
        </a:p>
      </dgm:t>
    </dgm:pt>
    <dgm:pt modelId="{DF76F67E-5A68-40E6-AFD6-4F8E5D173F18}" type="parTrans" cxnId="{DA83CE52-1B5A-4A08-9BF4-443766DD0447}">
      <dgm:prSet/>
      <dgm:spPr/>
      <dgm:t>
        <a:bodyPr/>
        <a:lstStyle/>
        <a:p>
          <a:endParaRPr lang="it-IT"/>
        </a:p>
      </dgm:t>
    </dgm:pt>
    <dgm:pt modelId="{B0D5E892-BE1B-4BF2-A026-39896A09B5D0}" type="sibTrans" cxnId="{DA83CE52-1B5A-4A08-9BF4-443766DD0447}">
      <dgm:prSet/>
      <dgm:spPr/>
      <dgm:t>
        <a:bodyPr/>
        <a:lstStyle/>
        <a:p>
          <a:endParaRPr lang="it-IT"/>
        </a:p>
      </dgm:t>
    </dgm:pt>
    <dgm:pt modelId="{C4CDE494-EDC3-4850-BFF0-62CDA39E160C}" type="pres">
      <dgm:prSet presAssocID="{31AB409A-7851-4970-959E-5336494F80D2}" presName="Name0" presStyleCnt="0">
        <dgm:presLayoutVars>
          <dgm:dir/>
          <dgm:animLvl val="lvl"/>
          <dgm:resizeHandles val="exact"/>
        </dgm:presLayoutVars>
      </dgm:prSet>
      <dgm:spPr/>
    </dgm:pt>
    <dgm:pt modelId="{810A3CC8-3A21-4AB4-BB8E-F5F12B0DCE3A}" type="pres">
      <dgm:prSet presAssocID="{9205BD25-A3B1-4CBB-B743-7B2798B4EEF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A804097-B68F-41DC-9C57-215BCF22F1FD}" type="pres">
      <dgm:prSet presAssocID="{9E7F48D6-4AC8-41D8-81DF-2A915B98AB0F}" presName="parTxOnlySpace" presStyleCnt="0"/>
      <dgm:spPr/>
    </dgm:pt>
    <dgm:pt modelId="{5EE6B9BD-DC04-4CDB-995B-3CF76A01E672}" type="pres">
      <dgm:prSet presAssocID="{A499495E-3F6A-4FAD-918F-2637DE5803ED}" presName="parTxOnly" presStyleLbl="node1" presStyleIdx="1" presStyleCnt="6" custLinFactNeighborX="11299" custLinFactNeighborY="10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5807498-2D0E-48E8-A9EF-809C15F8965E}" type="pres">
      <dgm:prSet presAssocID="{B43CC158-F8F1-45B8-9A26-5A2490988941}" presName="parTxOnlySpace" presStyleCnt="0"/>
      <dgm:spPr/>
    </dgm:pt>
    <dgm:pt modelId="{441A0BB6-3DFF-48E6-9F47-2598E2362FED}" type="pres">
      <dgm:prSet presAssocID="{42C5211B-5F7D-4B45-A0C0-BFFDB0B0F6FC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4029787-E711-45C9-8C4F-9DD5CEE1DBB3}" type="pres">
      <dgm:prSet presAssocID="{0CD36D63-FF7F-455E-B817-C073E83453DB}" presName="parTxOnlySpace" presStyleCnt="0"/>
      <dgm:spPr/>
    </dgm:pt>
    <dgm:pt modelId="{C1E5374B-4FC5-43B4-B48A-634A8C0BB90D}" type="pres">
      <dgm:prSet presAssocID="{6841CE16-4119-4CB6-946E-6A4738EDCF93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00F80FC-389B-4BE6-B251-39A4A1ED6CC9}" type="pres">
      <dgm:prSet presAssocID="{B0D5E892-BE1B-4BF2-A026-39896A09B5D0}" presName="parTxOnlySpace" presStyleCnt="0"/>
      <dgm:spPr/>
    </dgm:pt>
    <dgm:pt modelId="{D0D92895-E9CC-44A7-A250-0C0028D3FD97}" type="pres">
      <dgm:prSet presAssocID="{3608CBAD-7F73-42F8-A586-F9370EEBA366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155FC01-44E9-43C6-B118-EAF7CE8307DA}" type="pres">
      <dgm:prSet presAssocID="{FB040C1D-9B52-4B59-B792-8698ABF84B39}" presName="parTxOnlySpace" presStyleCnt="0"/>
      <dgm:spPr/>
    </dgm:pt>
    <dgm:pt modelId="{B5EEE30E-2BCC-44E9-98DE-4D18A9866A7F}" type="pres">
      <dgm:prSet presAssocID="{FF9D7F68-5E57-4FB4-B635-DD20CC1A7902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7D4AD5D-4088-4429-8578-6405CEBF059A}" type="presOf" srcId="{9205BD25-A3B1-4CBB-B743-7B2798B4EEF6}" destId="{810A3CC8-3A21-4AB4-BB8E-F5F12B0DCE3A}" srcOrd="0" destOrd="0" presId="urn:microsoft.com/office/officeart/2005/8/layout/chevron1"/>
    <dgm:cxn modelId="{01EF69F7-F412-4D9A-9309-3088F2558C88}" type="presOf" srcId="{A499495E-3F6A-4FAD-918F-2637DE5803ED}" destId="{5EE6B9BD-DC04-4CDB-995B-3CF76A01E672}" srcOrd="0" destOrd="0" presId="urn:microsoft.com/office/officeart/2005/8/layout/chevron1"/>
    <dgm:cxn modelId="{B1F44824-CF91-49EF-99F8-D907BA0DB614}" srcId="{31AB409A-7851-4970-959E-5336494F80D2}" destId="{9205BD25-A3B1-4CBB-B743-7B2798B4EEF6}" srcOrd="0" destOrd="0" parTransId="{03A59EDE-47B0-4F20-8329-9B862048AE7F}" sibTransId="{9E7F48D6-4AC8-41D8-81DF-2A915B98AB0F}"/>
    <dgm:cxn modelId="{516235B9-DA01-4DAB-84D1-B9AEB31375C7}" type="presOf" srcId="{42C5211B-5F7D-4B45-A0C0-BFFDB0B0F6FC}" destId="{441A0BB6-3DFF-48E6-9F47-2598E2362FED}" srcOrd="0" destOrd="0" presId="urn:microsoft.com/office/officeart/2005/8/layout/chevron1"/>
    <dgm:cxn modelId="{A5E6B1F6-D14D-400E-947A-B4C3A68936F4}" srcId="{31AB409A-7851-4970-959E-5336494F80D2}" destId="{42C5211B-5F7D-4B45-A0C0-BFFDB0B0F6FC}" srcOrd="2" destOrd="0" parTransId="{58DCCDCF-CD90-4683-96B8-DF3780F18A69}" sibTransId="{0CD36D63-FF7F-455E-B817-C073E83453DB}"/>
    <dgm:cxn modelId="{C851874F-F48B-42F2-9EA0-AD7ADCD0D69C}" srcId="{31AB409A-7851-4970-959E-5336494F80D2}" destId="{FF9D7F68-5E57-4FB4-B635-DD20CC1A7902}" srcOrd="5" destOrd="0" parTransId="{F35BEEBC-9FF1-4AEB-B05F-EE69DCD33969}" sibTransId="{2A7574BC-58D3-4B03-9811-AD6171458EB2}"/>
    <dgm:cxn modelId="{7116873D-8A00-4E99-AA23-FCA81095CB0D}" srcId="{31AB409A-7851-4970-959E-5336494F80D2}" destId="{3608CBAD-7F73-42F8-A586-F9370EEBA366}" srcOrd="4" destOrd="0" parTransId="{D993053E-FC50-4CDB-A6A6-F7A61E94DC0D}" sibTransId="{FB040C1D-9B52-4B59-B792-8698ABF84B39}"/>
    <dgm:cxn modelId="{DA83CE52-1B5A-4A08-9BF4-443766DD0447}" srcId="{31AB409A-7851-4970-959E-5336494F80D2}" destId="{6841CE16-4119-4CB6-946E-6A4738EDCF93}" srcOrd="3" destOrd="0" parTransId="{DF76F67E-5A68-40E6-AFD6-4F8E5D173F18}" sibTransId="{B0D5E892-BE1B-4BF2-A026-39896A09B5D0}"/>
    <dgm:cxn modelId="{7BCA7195-5297-414F-9C56-CE0AE149FC5A}" type="presOf" srcId="{3608CBAD-7F73-42F8-A586-F9370EEBA366}" destId="{D0D92895-E9CC-44A7-A250-0C0028D3FD97}" srcOrd="0" destOrd="0" presId="urn:microsoft.com/office/officeart/2005/8/layout/chevron1"/>
    <dgm:cxn modelId="{D2A80D9C-767D-4D01-9570-FDD1B68DA1A8}" type="presOf" srcId="{6841CE16-4119-4CB6-946E-6A4738EDCF93}" destId="{C1E5374B-4FC5-43B4-B48A-634A8C0BB90D}" srcOrd="0" destOrd="0" presId="urn:microsoft.com/office/officeart/2005/8/layout/chevron1"/>
    <dgm:cxn modelId="{44368E4D-C1D1-4198-B9CF-8748E06BEAED}" type="presOf" srcId="{31AB409A-7851-4970-959E-5336494F80D2}" destId="{C4CDE494-EDC3-4850-BFF0-62CDA39E160C}" srcOrd="0" destOrd="0" presId="urn:microsoft.com/office/officeart/2005/8/layout/chevron1"/>
    <dgm:cxn modelId="{00ABED01-2865-4F9B-A63E-B8948147845D}" srcId="{31AB409A-7851-4970-959E-5336494F80D2}" destId="{A499495E-3F6A-4FAD-918F-2637DE5803ED}" srcOrd="1" destOrd="0" parTransId="{ED6A8BD8-B6B4-484A-91C4-E40D18292D80}" sibTransId="{B43CC158-F8F1-45B8-9A26-5A2490988941}"/>
    <dgm:cxn modelId="{A71763FC-AE82-4DC3-B308-FDD88F06355F}" type="presOf" srcId="{FF9D7F68-5E57-4FB4-B635-DD20CC1A7902}" destId="{B5EEE30E-2BCC-44E9-98DE-4D18A9866A7F}" srcOrd="0" destOrd="0" presId="urn:microsoft.com/office/officeart/2005/8/layout/chevron1"/>
    <dgm:cxn modelId="{987CD039-9563-4316-8E91-9D3BA3F6A015}" type="presParOf" srcId="{C4CDE494-EDC3-4850-BFF0-62CDA39E160C}" destId="{810A3CC8-3A21-4AB4-BB8E-F5F12B0DCE3A}" srcOrd="0" destOrd="0" presId="urn:microsoft.com/office/officeart/2005/8/layout/chevron1"/>
    <dgm:cxn modelId="{6CF8FD9E-1E6F-4569-832A-830CFB03E6A4}" type="presParOf" srcId="{C4CDE494-EDC3-4850-BFF0-62CDA39E160C}" destId="{2A804097-B68F-41DC-9C57-215BCF22F1FD}" srcOrd="1" destOrd="0" presId="urn:microsoft.com/office/officeart/2005/8/layout/chevron1"/>
    <dgm:cxn modelId="{64B6EFF2-A53B-48C0-8C89-AEA2E9F237A6}" type="presParOf" srcId="{C4CDE494-EDC3-4850-BFF0-62CDA39E160C}" destId="{5EE6B9BD-DC04-4CDB-995B-3CF76A01E672}" srcOrd="2" destOrd="0" presId="urn:microsoft.com/office/officeart/2005/8/layout/chevron1"/>
    <dgm:cxn modelId="{073AA38A-76E5-44E5-862A-2DDE2134241E}" type="presParOf" srcId="{C4CDE494-EDC3-4850-BFF0-62CDA39E160C}" destId="{05807498-2D0E-48E8-A9EF-809C15F8965E}" srcOrd="3" destOrd="0" presId="urn:microsoft.com/office/officeart/2005/8/layout/chevron1"/>
    <dgm:cxn modelId="{83C6F418-6C35-4B0C-B04B-C67DA4A18298}" type="presParOf" srcId="{C4CDE494-EDC3-4850-BFF0-62CDA39E160C}" destId="{441A0BB6-3DFF-48E6-9F47-2598E2362FED}" srcOrd="4" destOrd="0" presId="urn:microsoft.com/office/officeart/2005/8/layout/chevron1"/>
    <dgm:cxn modelId="{C1673495-8F6F-498F-BFD4-2694A5023F65}" type="presParOf" srcId="{C4CDE494-EDC3-4850-BFF0-62CDA39E160C}" destId="{24029787-E711-45C9-8C4F-9DD5CEE1DBB3}" srcOrd="5" destOrd="0" presId="urn:microsoft.com/office/officeart/2005/8/layout/chevron1"/>
    <dgm:cxn modelId="{40E9AA6F-E6C0-4376-87B7-2CAAF44BFBF7}" type="presParOf" srcId="{C4CDE494-EDC3-4850-BFF0-62CDA39E160C}" destId="{C1E5374B-4FC5-43B4-B48A-634A8C0BB90D}" srcOrd="6" destOrd="0" presId="urn:microsoft.com/office/officeart/2005/8/layout/chevron1"/>
    <dgm:cxn modelId="{A1B20B8F-3EAF-4381-AF24-B150525F9455}" type="presParOf" srcId="{C4CDE494-EDC3-4850-BFF0-62CDA39E160C}" destId="{600F80FC-389B-4BE6-B251-39A4A1ED6CC9}" srcOrd="7" destOrd="0" presId="urn:microsoft.com/office/officeart/2005/8/layout/chevron1"/>
    <dgm:cxn modelId="{857C17C5-0C4B-4FA6-90F6-E19D8DE00258}" type="presParOf" srcId="{C4CDE494-EDC3-4850-BFF0-62CDA39E160C}" destId="{D0D92895-E9CC-44A7-A250-0C0028D3FD97}" srcOrd="8" destOrd="0" presId="urn:microsoft.com/office/officeart/2005/8/layout/chevron1"/>
    <dgm:cxn modelId="{830610EB-898E-4E81-9116-880C7DAB8BF9}" type="presParOf" srcId="{C4CDE494-EDC3-4850-BFF0-62CDA39E160C}" destId="{6155FC01-44E9-43C6-B118-EAF7CE8307DA}" srcOrd="9" destOrd="0" presId="urn:microsoft.com/office/officeart/2005/8/layout/chevron1"/>
    <dgm:cxn modelId="{53E75F79-3E82-45D7-A98A-353A509D1F49}" type="presParOf" srcId="{C4CDE494-EDC3-4850-BFF0-62CDA39E160C}" destId="{B5EEE30E-2BCC-44E9-98DE-4D18A9866A7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AB409A-7851-4970-959E-5336494F80D2}" type="doc">
      <dgm:prSet loTypeId="urn:microsoft.com/office/officeart/2005/8/layout/chevron1" loCatId="process" qsTypeId="urn:microsoft.com/office/officeart/2005/8/quickstyle/simple1" qsCatId="simple" csTypeId="urn:microsoft.com/office/officeart/2005/8/colors/accent3_1" csCatId="accent3" phldr="1"/>
      <dgm:spPr/>
    </dgm:pt>
    <dgm:pt modelId="{42C5211B-5F7D-4B45-A0C0-BFFDB0B0F6FC}">
      <dgm:prSet phldrT="[Testo]"/>
      <dgm:spPr/>
      <dgm:t>
        <a:bodyPr/>
        <a:lstStyle/>
        <a:p>
          <a:r>
            <a:rPr lang="it-IT" dirty="0" smtClean="0"/>
            <a:t>Rete di unità d’apprendimento</a:t>
          </a:r>
          <a:endParaRPr lang="it-IT" dirty="0"/>
        </a:p>
      </dgm:t>
    </dgm:pt>
    <dgm:pt modelId="{58DCCDCF-CD90-4683-96B8-DF3780F18A69}" type="parTrans" cxnId="{A5E6B1F6-D14D-400E-947A-B4C3A68936F4}">
      <dgm:prSet/>
      <dgm:spPr/>
      <dgm:t>
        <a:bodyPr/>
        <a:lstStyle/>
        <a:p>
          <a:endParaRPr lang="it-IT"/>
        </a:p>
      </dgm:t>
    </dgm:pt>
    <dgm:pt modelId="{0CD36D63-FF7F-455E-B817-C073E83453DB}" type="sibTrans" cxnId="{A5E6B1F6-D14D-400E-947A-B4C3A68936F4}">
      <dgm:prSet/>
      <dgm:spPr/>
      <dgm:t>
        <a:bodyPr/>
        <a:lstStyle/>
        <a:p>
          <a:endParaRPr lang="it-IT"/>
        </a:p>
      </dgm:t>
    </dgm:pt>
    <dgm:pt modelId="{FF9D7F68-5E57-4FB4-B635-DD20CC1A7902}">
      <dgm:prSet phldrT="[Testo]"/>
      <dgm:spPr/>
      <dgm:t>
        <a:bodyPr/>
        <a:lstStyle/>
        <a:p>
          <a:r>
            <a:rPr lang="it-IT" dirty="0" smtClean="0"/>
            <a:t>Conclusione</a:t>
          </a:r>
          <a:endParaRPr lang="it-IT" dirty="0"/>
        </a:p>
      </dgm:t>
    </dgm:pt>
    <dgm:pt modelId="{F35BEEBC-9FF1-4AEB-B05F-EE69DCD33969}" type="parTrans" cxnId="{C851874F-F48B-42F2-9EA0-AD7ADCD0D69C}">
      <dgm:prSet/>
      <dgm:spPr/>
      <dgm:t>
        <a:bodyPr/>
        <a:lstStyle/>
        <a:p>
          <a:endParaRPr lang="it-IT"/>
        </a:p>
      </dgm:t>
    </dgm:pt>
    <dgm:pt modelId="{2A7574BC-58D3-4B03-9811-AD6171458EB2}" type="sibTrans" cxnId="{C851874F-F48B-42F2-9EA0-AD7ADCD0D69C}">
      <dgm:prSet/>
      <dgm:spPr/>
      <dgm:t>
        <a:bodyPr/>
        <a:lstStyle/>
        <a:p>
          <a:endParaRPr lang="it-IT"/>
        </a:p>
      </dgm:t>
    </dgm:pt>
    <dgm:pt modelId="{A499495E-3F6A-4FAD-918F-2637DE5803ED}">
      <dgm:prSet/>
      <dgm:spPr/>
      <dgm:t>
        <a:bodyPr/>
        <a:lstStyle/>
        <a:p>
          <a:r>
            <a:rPr lang="it-IT" dirty="0" smtClean="0"/>
            <a:t>Introduzione</a:t>
          </a:r>
          <a:endParaRPr lang="it-IT" dirty="0"/>
        </a:p>
      </dgm:t>
    </dgm:pt>
    <dgm:pt modelId="{ED6A8BD8-B6B4-484A-91C4-E40D18292D80}" type="parTrans" cxnId="{00ABED01-2865-4F9B-A63E-B8948147845D}">
      <dgm:prSet/>
      <dgm:spPr/>
      <dgm:t>
        <a:bodyPr/>
        <a:lstStyle/>
        <a:p>
          <a:endParaRPr lang="it-IT"/>
        </a:p>
      </dgm:t>
    </dgm:pt>
    <dgm:pt modelId="{B43CC158-F8F1-45B8-9A26-5A2490988941}" type="sibTrans" cxnId="{00ABED01-2865-4F9B-A63E-B8948147845D}">
      <dgm:prSet/>
      <dgm:spPr/>
      <dgm:t>
        <a:bodyPr/>
        <a:lstStyle/>
        <a:p>
          <a:endParaRPr lang="it-IT"/>
        </a:p>
      </dgm:t>
    </dgm:pt>
    <dgm:pt modelId="{C4CDE494-EDC3-4850-BFF0-62CDA39E160C}" type="pres">
      <dgm:prSet presAssocID="{31AB409A-7851-4970-959E-5336494F80D2}" presName="Name0" presStyleCnt="0">
        <dgm:presLayoutVars>
          <dgm:dir/>
          <dgm:animLvl val="lvl"/>
          <dgm:resizeHandles val="exact"/>
        </dgm:presLayoutVars>
      </dgm:prSet>
      <dgm:spPr/>
    </dgm:pt>
    <dgm:pt modelId="{5EE6B9BD-DC04-4CDB-995B-3CF76A01E672}" type="pres">
      <dgm:prSet presAssocID="{A499495E-3F6A-4FAD-918F-2637DE5803ED}" presName="parTxOnly" presStyleLbl="node1" presStyleIdx="0" presStyleCnt="3" custLinFactNeighborX="11299" custLinFactNeighborY="10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5807498-2D0E-48E8-A9EF-809C15F8965E}" type="pres">
      <dgm:prSet presAssocID="{B43CC158-F8F1-45B8-9A26-5A2490988941}" presName="parTxOnlySpace" presStyleCnt="0"/>
      <dgm:spPr/>
    </dgm:pt>
    <dgm:pt modelId="{441A0BB6-3DFF-48E6-9F47-2598E2362FED}" type="pres">
      <dgm:prSet presAssocID="{42C5211B-5F7D-4B45-A0C0-BFFDB0B0F6F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4029787-E711-45C9-8C4F-9DD5CEE1DBB3}" type="pres">
      <dgm:prSet presAssocID="{0CD36D63-FF7F-455E-B817-C073E83453DB}" presName="parTxOnlySpace" presStyleCnt="0"/>
      <dgm:spPr/>
    </dgm:pt>
    <dgm:pt modelId="{B5EEE30E-2BCC-44E9-98DE-4D18A9866A7F}" type="pres">
      <dgm:prSet presAssocID="{FF9D7F68-5E57-4FB4-B635-DD20CC1A790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674CC3E-D97B-4761-BEA1-38E9962B5B96}" type="presOf" srcId="{42C5211B-5F7D-4B45-A0C0-BFFDB0B0F6FC}" destId="{441A0BB6-3DFF-48E6-9F47-2598E2362FED}" srcOrd="0" destOrd="0" presId="urn:microsoft.com/office/officeart/2005/8/layout/chevron1"/>
    <dgm:cxn modelId="{DFF662D9-DA76-4C0F-ABB9-1ECCE361D138}" type="presOf" srcId="{31AB409A-7851-4970-959E-5336494F80D2}" destId="{C4CDE494-EDC3-4850-BFF0-62CDA39E160C}" srcOrd="0" destOrd="0" presId="urn:microsoft.com/office/officeart/2005/8/layout/chevron1"/>
    <dgm:cxn modelId="{A5E6B1F6-D14D-400E-947A-B4C3A68936F4}" srcId="{31AB409A-7851-4970-959E-5336494F80D2}" destId="{42C5211B-5F7D-4B45-A0C0-BFFDB0B0F6FC}" srcOrd="1" destOrd="0" parTransId="{58DCCDCF-CD90-4683-96B8-DF3780F18A69}" sibTransId="{0CD36D63-FF7F-455E-B817-C073E83453DB}"/>
    <dgm:cxn modelId="{C851874F-F48B-42F2-9EA0-AD7ADCD0D69C}" srcId="{31AB409A-7851-4970-959E-5336494F80D2}" destId="{FF9D7F68-5E57-4FB4-B635-DD20CC1A7902}" srcOrd="2" destOrd="0" parTransId="{F35BEEBC-9FF1-4AEB-B05F-EE69DCD33969}" sibTransId="{2A7574BC-58D3-4B03-9811-AD6171458EB2}"/>
    <dgm:cxn modelId="{BEA75449-5EB7-4D26-A679-3033A967AB30}" type="presOf" srcId="{A499495E-3F6A-4FAD-918F-2637DE5803ED}" destId="{5EE6B9BD-DC04-4CDB-995B-3CF76A01E672}" srcOrd="0" destOrd="0" presId="urn:microsoft.com/office/officeart/2005/8/layout/chevron1"/>
    <dgm:cxn modelId="{46BB7C49-C8AF-49B1-B610-A63398036851}" type="presOf" srcId="{FF9D7F68-5E57-4FB4-B635-DD20CC1A7902}" destId="{B5EEE30E-2BCC-44E9-98DE-4D18A9866A7F}" srcOrd="0" destOrd="0" presId="urn:microsoft.com/office/officeart/2005/8/layout/chevron1"/>
    <dgm:cxn modelId="{00ABED01-2865-4F9B-A63E-B8948147845D}" srcId="{31AB409A-7851-4970-959E-5336494F80D2}" destId="{A499495E-3F6A-4FAD-918F-2637DE5803ED}" srcOrd="0" destOrd="0" parTransId="{ED6A8BD8-B6B4-484A-91C4-E40D18292D80}" sibTransId="{B43CC158-F8F1-45B8-9A26-5A2490988941}"/>
    <dgm:cxn modelId="{4C47A512-C028-42B8-81F4-A5ECA535CFDF}" type="presParOf" srcId="{C4CDE494-EDC3-4850-BFF0-62CDA39E160C}" destId="{5EE6B9BD-DC04-4CDB-995B-3CF76A01E672}" srcOrd="0" destOrd="0" presId="urn:microsoft.com/office/officeart/2005/8/layout/chevron1"/>
    <dgm:cxn modelId="{8C615666-D3DC-4E71-93EB-1E08C64409DD}" type="presParOf" srcId="{C4CDE494-EDC3-4850-BFF0-62CDA39E160C}" destId="{05807498-2D0E-48E8-A9EF-809C15F8965E}" srcOrd="1" destOrd="0" presId="urn:microsoft.com/office/officeart/2005/8/layout/chevron1"/>
    <dgm:cxn modelId="{E5F092AD-580A-45B5-ABBD-C76BE816DD10}" type="presParOf" srcId="{C4CDE494-EDC3-4850-BFF0-62CDA39E160C}" destId="{441A0BB6-3DFF-48E6-9F47-2598E2362FED}" srcOrd="2" destOrd="0" presId="urn:microsoft.com/office/officeart/2005/8/layout/chevron1"/>
    <dgm:cxn modelId="{FE01652A-051F-4899-A32E-41C8F8C37E95}" type="presParOf" srcId="{C4CDE494-EDC3-4850-BFF0-62CDA39E160C}" destId="{24029787-E711-45C9-8C4F-9DD5CEE1DBB3}" srcOrd="3" destOrd="0" presId="urn:microsoft.com/office/officeart/2005/8/layout/chevron1"/>
    <dgm:cxn modelId="{41DB056F-2A79-40C0-AF1B-148B76FD233A}" type="presParOf" srcId="{C4CDE494-EDC3-4850-BFF0-62CDA39E160C}" destId="{B5EEE30E-2BCC-44E9-98DE-4D18A9866A7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AB409A-7851-4970-959E-5336494F80D2}" type="doc">
      <dgm:prSet loTypeId="urn:microsoft.com/office/officeart/2005/8/layout/chevron1" loCatId="process" qsTypeId="urn:microsoft.com/office/officeart/2005/8/quickstyle/simple1" qsCatId="simple" csTypeId="urn:microsoft.com/office/officeart/2005/8/colors/accent3_1" csCatId="accent3" phldr="1"/>
      <dgm:spPr/>
    </dgm:pt>
    <dgm:pt modelId="{42C5211B-5F7D-4B45-A0C0-BFFDB0B0F6FC}">
      <dgm:prSet phldrT="[Testo]"/>
      <dgm:spPr/>
      <dgm:t>
        <a:bodyPr/>
        <a:lstStyle/>
        <a:p>
          <a:r>
            <a:rPr lang="it-IT" dirty="0" smtClean="0"/>
            <a:t>Svolgimento</a:t>
          </a:r>
          <a:endParaRPr lang="it-IT" dirty="0"/>
        </a:p>
      </dgm:t>
    </dgm:pt>
    <dgm:pt modelId="{58DCCDCF-CD90-4683-96B8-DF3780F18A69}" type="parTrans" cxnId="{A5E6B1F6-D14D-400E-947A-B4C3A68936F4}">
      <dgm:prSet/>
      <dgm:spPr/>
      <dgm:t>
        <a:bodyPr/>
        <a:lstStyle/>
        <a:p>
          <a:endParaRPr lang="it-IT"/>
        </a:p>
      </dgm:t>
    </dgm:pt>
    <dgm:pt modelId="{0CD36D63-FF7F-455E-B817-C073E83453DB}" type="sibTrans" cxnId="{A5E6B1F6-D14D-400E-947A-B4C3A68936F4}">
      <dgm:prSet/>
      <dgm:spPr/>
      <dgm:t>
        <a:bodyPr/>
        <a:lstStyle/>
        <a:p>
          <a:endParaRPr lang="it-IT"/>
        </a:p>
      </dgm:t>
    </dgm:pt>
    <dgm:pt modelId="{FF9D7F68-5E57-4FB4-B635-DD20CC1A7902}">
      <dgm:prSet phldrT="[Testo]"/>
      <dgm:spPr/>
      <dgm:t>
        <a:bodyPr/>
        <a:lstStyle/>
        <a:p>
          <a:r>
            <a:rPr lang="it-IT" dirty="0" smtClean="0"/>
            <a:t>Conclusione</a:t>
          </a:r>
          <a:endParaRPr lang="it-IT" dirty="0"/>
        </a:p>
      </dgm:t>
    </dgm:pt>
    <dgm:pt modelId="{F35BEEBC-9FF1-4AEB-B05F-EE69DCD33969}" type="parTrans" cxnId="{C851874F-F48B-42F2-9EA0-AD7ADCD0D69C}">
      <dgm:prSet/>
      <dgm:spPr/>
      <dgm:t>
        <a:bodyPr/>
        <a:lstStyle/>
        <a:p>
          <a:endParaRPr lang="it-IT"/>
        </a:p>
      </dgm:t>
    </dgm:pt>
    <dgm:pt modelId="{2A7574BC-58D3-4B03-9811-AD6171458EB2}" type="sibTrans" cxnId="{C851874F-F48B-42F2-9EA0-AD7ADCD0D69C}">
      <dgm:prSet/>
      <dgm:spPr/>
      <dgm:t>
        <a:bodyPr/>
        <a:lstStyle/>
        <a:p>
          <a:endParaRPr lang="it-IT"/>
        </a:p>
      </dgm:t>
    </dgm:pt>
    <dgm:pt modelId="{A499495E-3F6A-4FAD-918F-2637DE5803ED}">
      <dgm:prSet/>
      <dgm:spPr/>
      <dgm:t>
        <a:bodyPr/>
        <a:lstStyle/>
        <a:p>
          <a:r>
            <a:rPr lang="it-IT" dirty="0" smtClean="0"/>
            <a:t>Introduzione</a:t>
          </a:r>
          <a:endParaRPr lang="it-IT" dirty="0"/>
        </a:p>
      </dgm:t>
    </dgm:pt>
    <dgm:pt modelId="{ED6A8BD8-B6B4-484A-91C4-E40D18292D80}" type="parTrans" cxnId="{00ABED01-2865-4F9B-A63E-B8948147845D}">
      <dgm:prSet/>
      <dgm:spPr/>
      <dgm:t>
        <a:bodyPr/>
        <a:lstStyle/>
        <a:p>
          <a:endParaRPr lang="it-IT"/>
        </a:p>
      </dgm:t>
    </dgm:pt>
    <dgm:pt modelId="{B43CC158-F8F1-45B8-9A26-5A2490988941}" type="sibTrans" cxnId="{00ABED01-2865-4F9B-A63E-B8948147845D}">
      <dgm:prSet/>
      <dgm:spPr/>
      <dgm:t>
        <a:bodyPr/>
        <a:lstStyle/>
        <a:p>
          <a:endParaRPr lang="it-IT"/>
        </a:p>
      </dgm:t>
    </dgm:pt>
    <dgm:pt modelId="{C4CDE494-EDC3-4850-BFF0-62CDA39E160C}" type="pres">
      <dgm:prSet presAssocID="{31AB409A-7851-4970-959E-5336494F80D2}" presName="Name0" presStyleCnt="0">
        <dgm:presLayoutVars>
          <dgm:dir/>
          <dgm:animLvl val="lvl"/>
          <dgm:resizeHandles val="exact"/>
        </dgm:presLayoutVars>
      </dgm:prSet>
      <dgm:spPr/>
    </dgm:pt>
    <dgm:pt modelId="{5EE6B9BD-DC04-4CDB-995B-3CF76A01E672}" type="pres">
      <dgm:prSet presAssocID="{A499495E-3F6A-4FAD-918F-2637DE5803ED}" presName="parTxOnly" presStyleLbl="node1" presStyleIdx="0" presStyleCnt="3" custLinFactNeighborX="11299" custLinFactNeighborY="10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5807498-2D0E-48E8-A9EF-809C15F8965E}" type="pres">
      <dgm:prSet presAssocID="{B43CC158-F8F1-45B8-9A26-5A2490988941}" presName="parTxOnlySpace" presStyleCnt="0"/>
      <dgm:spPr/>
    </dgm:pt>
    <dgm:pt modelId="{441A0BB6-3DFF-48E6-9F47-2598E2362FED}" type="pres">
      <dgm:prSet presAssocID="{42C5211B-5F7D-4B45-A0C0-BFFDB0B0F6FC}" presName="parTxOnly" presStyleLbl="node1" presStyleIdx="1" presStyleCnt="3" custLinFactNeighborX="-3802" custLinFactNeighborY="1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4029787-E711-45C9-8C4F-9DD5CEE1DBB3}" type="pres">
      <dgm:prSet presAssocID="{0CD36D63-FF7F-455E-B817-C073E83453DB}" presName="parTxOnlySpace" presStyleCnt="0"/>
      <dgm:spPr/>
    </dgm:pt>
    <dgm:pt modelId="{B5EEE30E-2BCC-44E9-98DE-4D18A9866A7F}" type="pres">
      <dgm:prSet presAssocID="{FF9D7F68-5E57-4FB4-B635-DD20CC1A790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F400CF6-9ED4-4379-A1A6-C5BD79FC16B3}" type="presOf" srcId="{A499495E-3F6A-4FAD-918F-2637DE5803ED}" destId="{5EE6B9BD-DC04-4CDB-995B-3CF76A01E672}" srcOrd="0" destOrd="0" presId="urn:microsoft.com/office/officeart/2005/8/layout/chevron1"/>
    <dgm:cxn modelId="{93A7B165-4B14-4398-B9CA-7D326445864B}" type="presOf" srcId="{31AB409A-7851-4970-959E-5336494F80D2}" destId="{C4CDE494-EDC3-4850-BFF0-62CDA39E160C}" srcOrd="0" destOrd="0" presId="urn:microsoft.com/office/officeart/2005/8/layout/chevron1"/>
    <dgm:cxn modelId="{A5E6B1F6-D14D-400E-947A-B4C3A68936F4}" srcId="{31AB409A-7851-4970-959E-5336494F80D2}" destId="{42C5211B-5F7D-4B45-A0C0-BFFDB0B0F6FC}" srcOrd="1" destOrd="0" parTransId="{58DCCDCF-CD90-4683-96B8-DF3780F18A69}" sibTransId="{0CD36D63-FF7F-455E-B817-C073E83453DB}"/>
    <dgm:cxn modelId="{C851874F-F48B-42F2-9EA0-AD7ADCD0D69C}" srcId="{31AB409A-7851-4970-959E-5336494F80D2}" destId="{FF9D7F68-5E57-4FB4-B635-DD20CC1A7902}" srcOrd="2" destOrd="0" parTransId="{F35BEEBC-9FF1-4AEB-B05F-EE69DCD33969}" sibTransId="{2A7574BC-58D3-4B03-9811-AD6171458EB2}"/>
    <dgm:cxn modelId="{198F14B3-4484-4E35-B900-F8D1C0842692}" type="presOf" srcId="{FF9D7F68-5E57-4FB4-B635-DD20CC1A7902}" destId="{B5EEE30E-2BCC-44E9-98DE-4D18A9866A7F}" srcOrd="0" destOrd="0" presId="urn:microsoft.com/office/officeart/2005/8/layout/chevron1"/>
    <dgm:cxn modelId="{00ABED01-2865-4F9B-A63E-B8948147845D}" srcId="{31AB409A-7851-4970-959E-5336494F80D2}" destId="{A499495E-3F6A-4FAD-918F-2637DE5803ED}" srcOrd="0" destOrd="0" parTransId="{ED6A8BD8-B6B4-484A-91C4-E40D18292D80}" sibTransId="{B43CC158-F8F1-45B8-9A26-5A2490988941}"/>
    <dgm:cxn modelId="{9D36EE7E-A82D-442D-A37E-D87E21074A7D}" type="presOf" srcId="{42C5211B-5F7D-4B45-A0C0-BFFDB0B0F6FC}" destId="{441A0BB6-3DFF-48E6-9F47-2598E2362FED}" srcOrd="0" destOrd="0" presId="urn:microsoft.com/office/officeart/2005/8/layout/chevron1"/>
    <dgm:cxn modelId="{40D5E65A-E84F-42C0-8D43-05547FEA82D8}" type="presParOf" srcId="{C4CDE494-EDC3-4850-BFF0-62CDA39E160C}" destId="{5EE6B9BD-DC04-4CDB-995B-3CF76A01E672}" srcOrd="0" destOrd="0" presId="urn:microsoft.com/office/officeart/2005/8/layout/chevron1"/>
    <dgm:cxn modelId="{69D1023B-0173-4A11-9936-3219C8159DFF}" type="presParOf" srcId="{C4CDE494-EDC3-4850-BFF0-62CDA39E160C}" destId="{05807498-2D0E-48E8-A9EF-809C15F8965E}" srcOrd="1" destOrd="0" presId="urn:microsoft.com/office/officeart/2005/8/layout/chevron1"/>
    <dgm:cxn modelId="{34573380-5A9C-4A63-A968-24AA237C5D2A}" type="presParOf" srcId="{C4CDE494-EDC3-4850-BFF0-62CDA39E160C}" destId="{441A0BB6-3DFF-48E6-9F47-2598E2362FED}" srcOrd="2" destOrd="0" presId="urn:microsoft.com/office/officeart/2005/8/layout/chevron1"/>
    <dgm:cxn modelId="{F03B0F07-3199-4218-A286-27754BA6B790}" type="presParOf" srcId="{C4CDE494-EDC3-4850-BFF0-62CDA39E160C}" destId="{24029787-E711-45C9-8C4F-9DD5CEE1DBB3}" srcOrd="3" destOrd="0" presId="urn:microsoft.com/office/officeart/2005/8/layout/chevron1"/>
    <dgm:cxn modelId="{4CC6F81C-E79F-49DB-BF9D-29FDC2A16D39}" type="presParOf" srcId="{C4CDE494-EDC3-4850-BFF0-62CDA39E160C}" destId="{B5EEE30E-2BCC-44E9-98DE-4D18A9866A7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0A3CC8-3A21-4AB4-BB8E-F5F12B0DCE3A}">
      <dsp:nvSpPr>
        <dsp:cNvPr id="0" name=""/>
        <dsp:cNvSpPr/>
      </dsp:nvSpPr>
      <dsp:spPr>
        <a:xfrm>
          <a:off x="2965" y="211451"/>
          <a:ext cx="1102982" cy="44119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 smtClean="0"/>
            <a:t>motivazione </a:t>
          </a:r>
          <a:endParaRPr lang="it-IT" sz="900" kern="1200" dirty="0"/>
        </a:p>
      </dsp:txBody>
      <dsp:txXfrm>
        <a:off x="2965" y="211451"/>
        <a:ext cx="1102982" cy="441193"/>
      </dsp:txXfrm>
    </dsp:sp>
    <dsp:sp modelId="{5EE6B9BD-DC04-4CDB-995B-3CF76A01E672}">
      <dsp:nvSpPr>
        <dsp:cNvPr id="0" name=""/>
        <dsp:cNvSpPr/>
      </dsp:nvSpPr>
      <dsp:spPr>
        <a:xfrm>
          <a:off x="1008112" y="216022"/>
          <a:ext cx="1102982" cy="44119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 smtClean="0"/>
            <a:t>globalità</a:t>
          </a:r>
          <a:endParaRPr lang="it-IT" sz="900" kern="1200" dirty="0"/>
        </a:p>
      </dsp:txBody>
      <dsp:txXfrm>
        <a:off x="1008112" y="216022"/>
        <a:ext cx="1102982" cy="441193"/>
      </dsp:txXfrm>
    </dsp:sp>
    <dsp:sp modelId="{441A0BB6-3DFF-48E6-9F47-2598E2362FED}">
      <dsp:nvSpPr>
        <dsp:cNvPr id="0" name=""/>
        <dsp:cNvSpPr/>
      </dsp:nvSpPr>
      <dsp:spPr>
        <a:xfrm>
          <a:off x="1988334" y="211451"/>
          <a:ext cx="1102982" cy="44119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 smtClean="0"/>
            <a:t>analisi</a:t>
          </a:r>
          <a:endParaRPr lang="it-IT" sz="900" kern="1200" dirty="0"/>
        </a:p>
      </dsp:txBody>
      <dsp:txXfrm>
        <a:off x="1988334" y="211451"/>
        <a:ext cx="1102982" cy="441193"/>
      </dsp:txXfrm>
    </dsp:sp>
    <dsp:sp modelId="{C1E5374B-4FC5-43B4-B48A-634A8C0BB90D}">
      <dsp:nvSpPr>
        <dsp:cNvPr id="0" name=""/>
        <dsp:cNvSpPr/>
      </dsp:nvSpPr>
      <dsp:spPr>
        <a:xfrm>
          <a:off x="2981018" y="211451"/>
          <a:ext cx="1102982" cy="44119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 smtClean="0"/>
            <a:t>sintesi</a:t>
          </a:r>
          <a:endParaRPr lang="it-IT" sz="900" kern="1200" dirty="0"/>
        </a:p>
      </dsp:txBody>
      <dsp:txXfrm>
        <a:off x="2981018" y="211451"/>
        <a:ext cx="1102982" cy="441193"/>
      </dsp:txXfrm>
    </dsp:sp>
    <dsp:sp modelId="{D0D92895-E9CC-44A7-A250-0C0028D3FD97}">
      <dsp:nvSpPr>
        <dsp:cNvPr id="0" name=""/>
        <dsp:cNvSpPr/>
      </dsp:nvSpPr>
      <dsp:spPr>
        <a:xfrm>
          <a:off x="3973703" y="211451"/>
          <a:ext cx="1102982" cy="44119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 smtClean="0"/>
            <a:t>riflessione</a:t>
          </a:r>
          <a:endParaRPr lang="it-IT" sz="900" kern="1200" dirty="0"/>
        </a:p>
      </dsp:txBody>
      <dsp:txXfrm>
        <a:off x="3973703" y="211451"/>
        <a:ext cx="1102982" cy="441193"/>
      </dsp:txXfrm>
    </dsp:sp>
    <dsp:sp modelId="{B5EEE30E-2BCC-44E9-98DE-4D18A9866A7F}">
      <dsp:nvSpPr>
        <dsp:cNvPr id="0" name=""/>
        <dsp:cNvSpPr/>
      </dsp:nvSpPr>
      <dsp:spPr>
        <a:xfrm>
          <a:off x="4966388" y="211451"/>
          <a:ext cx="1102982" cy="44119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 smtClean="0"/>
            <a:t>controllo</a:t>
          </a:r>
          <a:endParaRPr lang="it-IT" sz="900" kern="1200" dirty="0"/>
        </a:p>
      </dsp:txBody>
      <dsp:txXfrm>
        <a:off x="4966388" y="211451"/>
        <a:ext cx="1102982" cy="44119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E6B9BD-DC04-4CDB-995B-3CF76A01E672}">
      <dsp:nvSpPr>
        <dsp:cNvPr id="0" name=""/>
        <dsp:cNvSpPr/>
      </dsp:nvSpPr>
      <dsp:spPr>
        <a:xfrm>
          <a:off x="26268" y="1015657"/>
          <a:ext cx="2167420" cy="86696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Introduzione</a:t>
          </a:r>
          <a:endParaRPr lang="it-IT" sz="1300" kern="1200" dirty="0"/>
        </a:p>
      </dsp:txBody>
      <dsp:txXfrm>
        <a:off x="26268" y="1015657"/>
        <a:ext cx="2167420" cy="866968"/>
      </dsp:txXfrm>
    </dsp:sp>
    <dsp:sp modelId="{441A0BB6-3DFF-48E6-9F47-2598E2362FED}">
      <dsp:nvSpPr>
        <dsp:cNvPr id="0" name=""/>
        <dsp:cNvSpPr/>
      </dsp:nvSpPr>
      <dsp:spPr>
        <a:xfrm>
          <a:off x="1952457" y="1006675"/>
          <a:ext cx="2167420" cy="86696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Rete di unità d’apprendimento</a:t>
          </a:r>
          <a:endParaRPr lang="it-IT" sz="1300" kern="1200" dirty="0"/>
        </a:p>
      </dsp:txBody>
      <dsp:txXfrm>
        <a:off x="1952457" y="1006675"/>
        <a:ext cx="2167420" cy="866968"/>
      </dsp:txXfrm>
    </dsp:sp>
    <dsp:sp modelId="{B5EEE30E-2BCC-44E9-98DE-4D18A9866A7F}">
      <dsp:nvSpPr>
        <dsp:cNvPr id="0" name=""/>
        <dsp:cNvSpPr/>
      </dsp:nvSpPr>
      <dsp:spPr>
        <a:xfrm>
          <a:off x="3903136" y="1006675"/>
          <a:ext cx="2167420" cy="86696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Conclusione</a:t>
          </a:r>
          <a:endParaRPr lang="it-IT" sz="1300" kern="1200" dirty="0"/>
        </a:p>
      </dsp:txBody>
      <dsp:txXfrm>
        <a:off x="3903136" y="1006675"/>
        <a:ext cx="2167420" cy="86696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E6B9BD-DC04-4CDB-995B-3CF76A01E672}">
      <dsp:nvSpPr>
        <dsp:cNvPr id="0" name=""/>
        <dsp:cNvSpPr/>
      </dsp:nvSpPr>
      <dsp:spPr>
        <a:xfrm>
          <a:off x="26268" y="1015657"/>
          <a:ext cx="2167420" cy="86696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Introduzione</a:t>
          </a:r>
          <a:endParaRPr lang="it-IT" sz="1800" kern="1200" dirty="0"/>
        </a:p>
      </dsp:txBody>
      <dsp:txXfrm>
        <a:off x="26268" y="1015657"/>
        <a:ext cx="2167420" cy="866968"/>
      </dsp:txXfrm>
    </dsp:sp>
    <dsp:sp modelId="{441A0BB6-3DFF-48E6-9F47-2598E2362FED}">
      <dsp:nvSpPr>
        <dsp:cNvPr id="0" name=""/>
        <dsp:cNvSpPr/>
      </dsp:nvSpPr>
      <dsp:spPr>
        <a:xfrm>
          <a:off x="1944217" y="1008115"/>
          <a:ext cx="2167420" cy="86696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Svolgimento</a:t>
          </a:r>
          <a:endParaRPr lang="it-IT" sz="1800" kern="1200" dirty="0"/>
        </a:p>
      </dsp:txBody>
      <dsp:txXfrm>
        <a:off x="1944217" y="1008115"/>
        <a:ext cx="2167420" cy="866968"/>
      </dsp:txXfrm>
    </dsp:sp>
    <dsp:sp modelId="{B5EEE30E-2BCC-44E9-98DE-4D18A9866A7F}">
      <dsp:nvSpPr>
        <dsp:cNvPr id="0" name=""/>
        <dsp:cNvSpPr/>
      </dsp:nvSpPr>
      <dsp:spPr>
        <a:xfrm>
          <a:off x="3903136" y="1006675"/>
          <a:ext cx="2167420" cy="86696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Conclusione</a:t>
          </a:r>
          <a:endParaRPr lang="it-IT" sz="1800" kern="1200" dirty="0"/>
        </a:p>
      </dsp:txBody>
      <dsp:txXfrm>
        <a:off x="3903136" y="1006675"/>
        <a:ext cx="2167420" cy="866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Segnaposto data 2"/>
          <p:cNvSpPr txBox="1"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fld id="{C3C98E2B-FFBD-4DCC-A1AF-81D59BA1288E}" type="datetime1">
              <a:rPr/>
              <a:pPr>
                <a:defRPr/>
              </a:pPr>
              <a:t>26/02/2013</a:t>
            </a:fld>
            <a:endParaRPr/>
          </a:p>
        </p:txBody>
      </p:sp>
      <p:sp>
        <p:nvSpPr>
          <p:cNvPr id="25604" name="Segnaposto immagine diapositiva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Segnaposto note 4"/>
          <p:cNvSpPr txBox="1"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fld id="{1BD822E5-65FC-4C64-8B54-D47734223CBE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400"/>
      </a:spcBef>
      <a:spcAft>
        <a:spcPct val="0"/>
      </a:spcAft>
      <a:defRPr lang="it-IT" sz="1200" kern="1200">
        <a:solidFill>
          <a:srgbClr val="000000"/>
        </a:solidFill>
        <a:latin typeface="Calibri"/>
      </a:defRPr>
    </a:lvl1pPr>
    <a:lvl2pPr marL="457200" lvl="1" algn="l" rtl="0" eaLnBrk="0" fontAlgn="base" hangingPunct="0">
      <a:spcBef>
        <a:spcPts val="400"/>
      </a:spcBef>
      <a:spcAft>
        <a:spcPct val="0"/>
      </a:spcAft>
      <a:defRPr lang="it-IT" sz="1200" kern="1200">
        <a:solidFill>
          <a:srgbClr val="000000"/>
        </a:solidFill>
        <a:latin typeface="Calibri"/>
      </a:defRPr>
    </a:lvl2pPr>
    <a:lvl3pPr marL="914400" lvl="2" algn="l" rtl="0" eaLnBrk="0" fontAlgn="base" hangingPunct="0">
      <a:spcBef>
        <a:spcPts val="400"/>
      </a:spcBef>
      <a:spcAft>
        <a:spcPct val="0"/>
      </a:spcAft>
      <a:defRPr lang="it-IT" sz="1200" kern="1200">
        <a:solidFill>
          <a:srgbClr val="000000"/>
        </a:solidFill>
        <a:latin typeface="Calibri"/>
      </a:defRPr>
    </a:lvl3pPr>
    <a:lvl4pPr marL="1371600" lvl="3" algn="l" rtl="0" eaLnBrk="0" fontAlgn="base" hangingPunct="0">
      <a:spcBef>
        <a:spcPts val="400"/>
      </a:spcBef>
      <a:spcAft>
        <a:spcPct val="0"/>
      </a:spcAft>
      <a:defRPr lang="it-IT" sz="1200" kern="1200">
        <a:solidFill>
          <a:srgbClr val="000000"/>
        </a:solidFill>
        <a:latin typeface="Calibri"/>
      </a:defRPr>
    </a:lvl4pPr>
    <a:lvl5pPr marL="1828800" lvl="4" algn="l" rtl="0" eaLnBrk="0" fontAlgn="base" hangingPunct="0">
      <a:spcBef>
        <a:spcPts val="400"/>
      </a:spcBef>
      <a:spcAft>
        <a:spcPct val="0"/>
      </a:spcAft>
      <a:defRPr lang="it-IT" sz="1200" kern="1200">
        <a:solidFill>
          <a:srgbClr val="000000"/>
        </a:solidFill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Segnaposto note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smtClean="0">
              <a:latin typeface="Calibri" pitchFamily="34" charset="0"/>
            </a:endParaRPr>
          </a:p>
        </p:txBody>
      </p:sp>
      <p:sp>
        <p:nvSpPr>
          <p:cNvPr id="26628" name="Segnaposto numero diapositiva 3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DBD269-52FF-451E-B595-B719F7796A62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/>
              <a:t>2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Segnaposto note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smtClean="0">
              <a:latin typeface="Calibri" pitchFamily="34" charset="0"/>
            </a:endParaRPr>
          </a:p>
        </p:txBody>
      </p:sp>
      <p:sp>
        <p:nvSpPr>
          <p:cNvPr id="27652" name="Segnaposto numero diapositiva 3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E43FB17-1E82-4D7D-A061-7628C3C4C44D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/>
              <a:t>3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egnaposto note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smtClean="0">
              <a:latin typeface="Calibri" pitchFamily="34" charset="0"/>
            </a:endParaRPr>
          </a:p>
        </p:txBody>
      </p:sp>
      <p:sp>
        <p:nvSpPr>
          <p:cNvPr id="28676" name="Segnaposto numero diapositiva 3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020A349-9CF4-4D24-93AB-DAFE3322D69D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/>
              <a:t>4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egnaposto note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smtClean="0">
              <a:latin typeface="Calibri" pitchFamily="34" charset="0"/>
            </a:endParaRPr>
          </a:p>
        </p:txBody>
      </p:sp>
      <p:sp>
        <p:nvSpPr>
          <p:cNvPr id="28676" name="Segnaposto numero diapositiva 3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020A349-9CF4-4D24-93AB-DAFE3322D69D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/>
              <a:t>6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egnaposto note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smtClean="0">
              <a:latin typeface="Calibri" pitchFamily="34" charset="0"/>
            </a:endParaRPr>
          </a:p>
        </p:txBody>
      </p:sp>
      <p:sp>
        <p:nvSpPr>
          <p:cNvPr id="28676" name="Segnaposto numero diapositiva 3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020A349-9CF4-4D24-93AB-DAFE3322D69D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/>
              <a:t>7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Segnaposto note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smtClean="0">
              <a:latin typeface="Calibri" pitchFamily="34" charset="0"/>
            </a:endParaRPr>
          </a:p>
        </p:txBody>
      </p:sp>
      <p:sp>
        <p:nvSpPr>
          <p:cNvPr id="29700" name="Segnaposto numero diapositiva 3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ECCF67C-D9EB-418D-9FCE-0F5D25FB7FC0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/>
              <a:t>12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Segnaposto note 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endParaRPr smtClean="0">
              <a:latin typeface="Calibri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98FDA9-B0E5-4E2B-BA12-547BFB6C2766}" type="slidenum">
              <a:rPr smtClean="0"/>
              <a:pPr>
                <a:defRPr/>
              </a:pPr>
              <a:t>20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Segnaposto note 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endParaRPr smtClean="0">
              <a:latin typeface="Calibri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21FA0A-1415-4417-9D50-1641CCFA6404}" type="slidenum">
              <a:rPr smtClean="0"/>
              <a:pPr>
                <a:defRPr/>
              </a:pPr>
              <a:t>21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1463675" y="3549650"/>
            <a:ext cx="2971800" cy="1588"/>
          </a:xfrm>
          <a:prstGeom prst="straightConnector1">
            <a:avLst/>
          </a:prstGeom>
          <a:noFill/>
          <a:ln w="9528">
            <a:solidFill>
              <a:srgbClr val="E9E9E8"/>
            </a:solidFill>
            <a:prstDash val="solid"/>
          </a:ln>
          <a:effectLst>
            <a:outerShdw dir="16200000" algn="tl">
              <a:srgbClr val="000000">
                <a:alpha val="55000"/>
              </a:srgbClr>
            </a:outerShdw>
          </a:effectLst>
        </p:spPr>
      </p:cxnSp>
      <p:cxnSp>
        <p:nvCxnSpPr>
          <p:cNvPr id="7" name="Connettore 1 4"/>
          <p:cNvCxnSpPr/>
          <p:nvPr/>
        </p:nvCxnSpPr>
        <p:spPr>
          <a:xfrm>
            <a:off x="4708525" y="3549650"/>
            <a:ext cx="2971800" cy="1588"/>
          </a:xfrm>
          <a:prstGeom prst="straightConnector1">
            <a:avLst/>
          </a:prstGeom>
          <a:noFill/>
          <a:ln w="9528">
            <a:solidFill>
              <a:srgbClr val="E9E9E8"/>
            </a:solidFill>
            <a:prstDash val="solid"/>
          </a:ln>
          <a:effectLst>
            <a:outerShdw dir="16200000" algn="tl">
              <a:srgbClr val="000000">
                <a:alpha val="55000"/>
              </a:srgbClr>
            </a:outerShdw>
          </a:effectLst>
        </p:spPr>
      </p:cxnSp>
      <p:sp>
        <p:nvSpPr>
          <p:cNvPr id="8" name="Ovale 5"/>
          <p:cNvSpPr/>
          <p:nvPr/>
        </p:nvSpPr>
        <p:spPr>
          <a:xfrm>
            <a:off x="4540250" y="3525838"/>
            <a:ext cx="46038" cy="4603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F3A447"/>
          </a:solidFill>
          <a:ln w="38103">
            <a:solidFill>
              <a:srgbClr val="F3A447"/>
            </a:solidFill>
            <a:prstDash val="solid"/>
          </a:ln>
          <a:effectLst>
            <a:outerShdw dir="16200000" algn="tl">
              <a:srgbClr val="000000">
                <a:alpha val="55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FFFFFF"/>
              </a:solidFill>
              <a:latin typeface="Constantia"/>
              <a:cs typeface="+mn-cs"/>
            </a:endParaRPr>
          </a:p>
        </p:txBody>
      </p:sp>
      <p:sp>
        <p:nvSpPr>
          <p:cNvPr id="5" name="Sottotitolo 8"/>
          <p:cNvSpPr txBox="1">
            <a:spLocks noGrp="1"/>
          </p:cNvSpPr>
          <p:nvPr>
            <p:ph type="subTitle" idx="1"/>
          </p:nvPr>
        </p:nvSpPr>
        <p:spPr>
          <a:xfrm>
            <a:off x="457200" y="3699799"/>
            <a:ext cx="8305796" cy="1143000"/>
          </a:xfrm>
        </p:spPr>
        <p:txBody>
          <a:bodyPr anchorCtr="1"/>
          <a:lstStyle>
            <a:lvl1pPr marL="0" indent="0" algn="ctr">
              <a:buNone/>
              <a:defRPr sz="2200" spc="100">
                <a:solidFill>
                  <a:srgbClr val="FEFAC9"/>
                </a:solidFill>
              </a:defRPr>
            </a:lvl1pPr>
          </a:lstStyle>
          <a:p>
            <a:pPr lvl="0"/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6" name="Titolo 27"/>
          <p:cNvSpPr txBox="1">
            <a:spLocks noGrp="1"/>
          </p:cNvSpPr>
          <p:nvPr>
            <p:ph type="ctrTitle"/>
          </p:nvPr>
        </p:nvSpPr>
        <p:spPr>
          <a:xfrm>
            <a:off x="457200" y="1433733"/>
            <a:ext cx="8305796" cy="1981203"/>
          </a:xfrm>
        </p:spPr>
        <p:txBody>
          <a:bodyPr anchorCtr="1"/>
          <a:lstStyle>
            <a:lvl1pPr algn="ctr">
              <a:defRPr sz="480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9" name="Segnaposto data 14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CBA3A-CE5D-4FDC-A781-4A0E1D635CB8}" type="datetime1">
              <a:rPr/>
              <a:pPr>
                <a:defRPr/>
              </a:pPr>
              <a:t>26/02/2013</a:t>
            </a:fld>
            <a:endParaRPr/>
          </a:p>
        </p:txBody>
      </p:sp>
      <p:sp>
        <p:nvSpPr>
          <p:cNvPr id="10" name="Segnaposto numero diapositiva 15"/>
          <p:cNvSpPr txBox="1"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790A8-0FF6-4F10-A4C8-2693AA952AA6}" type="slidenum">
              <a:rPr/>
              <a:pPr>
                <a:defRPr/>
              </a:pPr>
              <a:t>‹N›</a:t>
            </a:fld>
            <a:endParaRPr/>
          </a:p>
        </p:txBody>
      </p:sp>
      <p:sp>
        <p:nvSpPr>
          <p:cNvPr id="11" name="Segnaposto piè di pagina 16"/>
          <p:cNvSpPr txBox="1"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2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09699-DE5C-4889-B74E-466ECEAB8FA8}" type="datetime1">
              <a:rPr/>
              <a:pPr>
                <a:defRPr/>
              </a:pPr>
              <a:t>26/02/2013</a:t>
            </a:fld>
            <a:endParaRPr/>
          </a:p>
        </p:txBody>
      </p:sp>
      <p:sp>
        <p:nvSpPr>
          <p:cNvPr id="5" name="Segnaposto piè di pagina 9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21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166BA-B64E-4A71-B96C-5C2F2E8022FC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2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6D211-6118-4337-A7AC-7F3AB9D78874}" type="datetime1">
              <a:rPr/>
              <a:pPr>
                <a:defRPr/>
              </a:pPr>
              <a:t>26/02/2013</a:t>
            </a:fld>
            <a:endParaRPr/>
          </a:p>
        </p:txBody>
      </p:sp>
      <p:sp>
        <p:nvSpPr>
          <p:cNvPr id="5" name="Segnaposto piè di pagina 9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21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516A5-AA53-4C8E-88FA-67DAA80E2F92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8"/>
          <p:cNvSpPr txBox="1">
            <a:spLocks noGrp="1"/>
          </p:cNvSpPr>
          <p:nvPr>
            <p:ph idx="1"/>
          </p:nvPr>
        </p:nvSpPr>
        <p:spPr>
          <a:xfrm>
            <a:off x="457200" y="1524003"/>
            <a:ext cx="8229600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3" name="Titolo 16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Segnaposto data 2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27B50-F86A-4459-9B54-1817C3AC7448}" type="datetime1">
              <a:rPr/>
              <a:pPr>
                <a:defRPr/>
              </a:pPr>
              <a:t>26/02/2013</a:t>
            </a:fld>
            <a:endParaRPr/>
          </a:p>
        </p:txBody>
      </p:sp>
      <p:sp>
        <p:nvSpPr>
          <p:cNvPr id="5" name="Segnaposto piè di pagina 9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21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6F472-532A-4DA2-A67D-D0309F905FDB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3"/>
          <p:cNvCxnSpPr/>
          <p:nvPr/>
        </p:nvCxnSpPr>
        <p:spPr>
          <a:xfrm>
            <a:off x="685800" y="4916488"/>
            <a:ext cx="7924800" cy="4762"/>
          </a:xfrm>
          <a:prstGeom prst="straightConnector1">
            <a:avLst/>
          </a:prstGeom>
          <a:noFill/>
          <a:ln w="9528">
            <a:solidFill>
              <a:srgbClr val="E9E9E8"/>
            </a:solidFill>
            <a:prstDash val="solid"/>
          </a:ln>
          <a:effectLst>
            <a:outerShdw dir="16200000" algn="tl">
              <a:srgbClr val="000000">
                <a:alpha val="55000"/>
              </a:srgbClr>
            </a:outerShdw>
          </a:effectLst>
        </p:spPr>
      </p:cxnSp>
      <p:sp>
        <p:nvSpPr>
          <p:cNvPr id="3" name="Titolo 1"/>
          <p:cNvSpPr txBox="1">
            <a:spLocks noGrp="1"/>
          </p:cNvSpPr>
          <p:nvPr>
            <p:ph type="title"/>
          </p:nvPr>
        </p:nvSpPr>
        <p:spPr>
          <a:xfrm>
            <a:off x="685800" y="3505196"/>
            <a:ext cx="7924803" cy="13716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Segnaposto testo 2"/>
          <p:cNvSpPr txBox="1">
            <a:spLocks noGrp="1"/>
          </p:cNvSpPr>
          <p:nvPr>
            <p:ph type="body" idx="1"/>
          </p:nvPr>
        </p:nvSpPr>
        <p:spPr>
          <a:xfrm>
            <a:off x="685800" y="4958864"/>
            <a:ext cx="7924803" cy="984735"/>
          </a:xfrm>
        </p:spPr>
        <p:txBody>
          <a:bodyPr/>
          <a:lstStyle>
            <a:lvl1pPr marL="0" indent="0">
              <a:buNone/>
              <a:defRPr sz="2000" spc="100">
                <a:solidFill>
                  <a:srgbClr val="FEFAC9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data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51B39-4240-48BD-848B-8BF4FC4A77E2}" type="datetime1">
              <a:rPr/>
              <a:pPr>
                <a:defRPr/>
              </a:pPr>
              <a:t>26/02/2013</a:t>
            </a:fld>
            <a:endParaRPr/>
          </a:p>
        </p:txBody>
      </p:sp>
      <p:sp>
        <p:nvSpPr>
          <p:cNvPr id="7" name="Segnaposto piè di pagina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egnaposto numero diapositiva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12A97-46C6-400A-BBCC-441FAF4A0849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10"/>
          <p:cNvSpPr txBox="1">
            <a:spLocks noGrp="1"/>
          </p:cNvSpPr>
          <p:nvPr>
            <p:ph idx="1"/>
          </p:nvPr>
        </p:nvSpPr>
        <p:spPr>
          <a:xfrm>
            <a:off x="457200" y="1524003"/>
            <a:ext cx="4059936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12"/>
          <p:cNvSpPr txBox="1">
            <a:spLocks noGrp="1"/>
          </p:cNvSpPr>
          <p:nvPr>
            <p:ph idx="2"/>
          </p:nvPr>
        </p:nvSpPr>
        <p:spPr>
          <a:xfrm>
            <a:off x="4648196" y="1524003"/>
            <a:ext cx="4059936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2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80A5E-0099-439E-A117-3DCDE8E956B0}" type="datetime1">
              <a:rPr/>
              <a:pPr>
                <a:defRPr/>
              </a:pPr>
              <a:t>26/02/2013</a:t>
            </a:fld>
            <a:endParaRPr/>
          </a:p>
        </p:txBody>
      </p:sp>
      <p:sp>
        <p:nvSpPr>
          <p:cNvPr id="6" name="Segnaposto piè di pagina 9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egnaposto numero diapositiva 21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0DA9F-863D-4553-B869-C2C68CE94867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  <p:transition/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6"/>
          <p:cNvCxnSpPr/>
          <p:nvPr/>
        </p:nvCxnSpPr>
        <p:spPr>
          <a:xfrm>
            <a:off x="563563" y="2179638"/>
            <a:ext cx="3748087" cy="1587"/>
          </a:xfrm>
          <a:prstGeom prst="straightConnector1">
            <a:avLst/>
          </a:prstGeom>
          <a:noFill/>
          <a:ln w="12701">
            <a:solidFill>
              <a:srgbClr val="E9E9E8"/>
            </a:solidFill>
            <a:prstDash val="solid"/>
          </a:ln>
          <a:effectLst>
            <a:outerShdw dir="16200000" algn="tl">
              <a:srgbClr val="000000">
                <a:alpha val="55000"/>
              </a:srgbClr>
            </a:outerShdw>
          </a:effectLst>
        </p:spPr>
      </p:cxnSp>
      <p:cxnSp>
        <p:nvCxnSpPr>
          <p:cNvPr id="10" name="Connettore 1 7"/>
          <p:cNvCxnSpPr/>
          <p:nvPr/>
        </p:nvCxnSpPr>
        <p:spPr>
          <a:xfrm>
            <a:off x="4754563" y="2179638"/>
            <a:ext cx="3749675" cy="1587"/>
          </a:xfrm>
          <a:prstGeom prst="straightConnector1">
            <a:avLst/>
          </a:prstGeom>
          <a:noFill/>
          <a:ln w="12701">
            <a:solidFill>
              <a:srgbClr val="E9E9E8"/>
            </a:solidFill>
            <a:prstDash val="solid"/>
          </a:ln>
          <a:effectLst>
            <a:outerShdw dir="16200000" algn="tl">
              <a:srgbClr val="000000">
                <a:alpha val="55000"/>
              </a:srgbClr>
            </a:outerShdw>
          </a:effectLst>
        </p:spPr>
      </p:cxnSp>
      <p:sp>
        <p:nvSpPr>
          <p:cNvPr id="4" name="Segnaposto testo 2"/>
          <p:cNvSpPr txBox="1">
            <a:spLocks noGrp="1"/>
          </p:cNvSpPr>
          <p:nvPr>
            <p:ph type="body" idx="1"/>
          </p:nvPr>
        </p:nvSpPr>
        <p:spPr>
          <a:xfrm>
            <a:off x="457200" y="1399589"/>
            <a:ext cx="4040184" cy="76199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b="1">
                <a:solidFill>
                  <a:srgbClr val="FEFAC9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contenuto 31"/>
          <p:cNvSpPr txBox="1">
            <a:spLocks noGrp="1"/>
          </p:cNvSpPr>
          <p:nvPr>
            <p:ph idx="2"/>
          </p:nvPr>
        </p:nvSpPr>
        <p:spPr>
          <a:xfrm>
            <a:off x="457200" y="2201893"/>
            <a:ext cx="4038603" cy="39136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contenuto 33"/>
          <p:cNvSpPr txBox="1">
            <a:spLocks noGrp="1"/>
          </p:cNvSpPr>
          <p:nvPr>
            <p:ph idx="4"/>
          </p:nvPr>
        </p:nvSpPr>
        <p:spPr>
          <a:xfrm>
            <a:off x="4649788" y="2201893"/>
            <a:ext cx="4038603" cy="39136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Titolo 1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8" name="Segnaposto testo 11"/>
          <p:cNvSpPr txBox="1">
            <a:spLocks noGrp="1"/>
          </p:cNvSpPr>
          <p:nvPr>
            <p:ph type="body" idx="3"/>
          </p:nvPr>
        </p:nvSpPr>
        <p:spPr>
          <a:xfrm>
            <a:off x="4648196" y="1399589"/>
            <a:ext cx="4040184" cy="76199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b="1">
                <a:solidFill>
                  <a:srgbClr val="FEFAC9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1" name="Segnaposto numero diapositiva 8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AA184-50CB-41AD-9FFA-E014E3C73EDE}" type="slidenum">
              <a:rPr/>
              <a:pPr>
                <a:defRPr/>
              </a:pPr>
              <a:t>‹N›</a:t>
            </a:fld>
            <a:endParaRPr/>
          </a:p>
        </p:txBody>
      </p:sp>
      <p:sp>
        <p:nvSpPr>
          <p:cNvPr id="12" name="Segnaposto piè di pagina 7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3" name="Segnaposto data 6"/>
          <p:cNvSpPr txBox="1"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8B9F3-B13D-4968-A24C-BA8C978513E0}" type="datetime1">
              <a:rPr/>
              <a:pPr>
                <a:defRPr/>
              </a:pPr>
              <a:t>26/02/2013</a:t>
            </a:fld>
            <a:endParaRPr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8FCDF-AEAC-41BF-8917-0F98A55F3D12}" type="datetime1">
              <a:rPr/>
              <a:pPr>
                <a:defRPr/>
              </a:pPr>
              <a:t>26/02/2013</a:t>
            </a:fld>
            <a:endParaRPr/>
          </a:p>
        </p:txBody>
      </p:sp>
      <p:sp>
        <p:nvSpPr>
          <p:cNvPr id="4" name="Segnaposto piè di pagina 9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numero diapositiva 21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A11C2-08C2-4474-B4E0-7BB5BA271304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2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7788F-F3A9-44A7-8BCF-7E28A12BD9D0}" type="datetime1">
              <a:rPr/>
              <a:pPr>
                <a:defRPr/>
              </a:pPr>
              <a:t>26/02/2013</a:t>
            </a:fld>
            <a:endParaRPr/>
          </a:p>
        </p:txBody>
      </p:sp>
      <p:sp>
        <p:nvSpPr>
          <p:cNvPr id="3" name="Segnaposto piè di pagina 9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egnaposto numero diapositiva 21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6CC4F-5378-4950-BF5B-0CCE53DEFF95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8"/>
          <p:cNvSpPr txBox="1">
            <a:spLocks noGrp="1"/>
          </p:cNvSpPr>
          <p:nvPr>
            <p:ph idx="1"/>
          </p:nvPr>
        </p:nvSpPr>
        <p:spPr>
          <a:xfrm>
            <a:off x="457200" y="457200"/>
            <a:ext cx="6248396" cy="5715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2"/>
          </p:nvPr>
        </p:nvSpPr>
        <p:spPr>
          <a:xfrm>
            <a:off x="6781803" y="1600200"/>
            <a:ext cx="1984248" cy="3733796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rgbClr val="FEFAC9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Titolo 30"/>
          <p:cNvSpPr txBox="1">
            <a:spLocks noGrp="1"/>
          </p:cNvSpPr>
          <p:nvPr>
            <p:ph type="title"/>
          </p:nvPr>
        </p:nvSpPr>
        <p:spPr>
          <a:xfrm>
            <a:off x="6781803" y="457200"/>
            <a:ext cx="1981203" cy="1066803"/>
          </a:xfrm>
        </p:spPr>
        <p:txBody>
          <a:bodyPr tIns="91440"/>
          <a:lstStyle>
            <a:lvl1pPr>
              <a:defRPr sz="1800" b="1" spc="-50">
                <a:solidFill>
                  <a:srgbClr val="FEFAC9"/>
                </a:solidFill>
              </a:defRPr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5" name="Segnaposto data 2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22DFE-E5C8-46F0-B75D-38C95748ED54}" type="datetime1">
              <a:rPr/>
              <a:pPr>
                <a:defRPr/>
              </a:pPr>
              <a:t>26/02/2013</a:t>
            </a:fld>
            <a:endParaRPr/>
          </a:p>
        </p:txBody>
      </p:sp>
      <p:sp>
        <p:nvSpPr>
          <p:cNvPr id="6" name="Segnaposto piè di pagina 9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egnaposto numero diapositiva 21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5B67F-C484-4015-BCA7-FAFC78673AE4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  <p:transition/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6629400" y="457200"/>
            <a:ext cx="2057400" cy="1066803"/>
          </a:xfrm>
        </p:spPr>
        <p:txBody>
          <a:bodyPr tIns="91440"/>
          <a:lstStyle>
            <a:lvl1pPr>
              <a:defRPr sz="1800" b="1" spc="-50">
                <a:solidFill>
                  <a:srgbClr val="FEFAC9"/>
                </a:solidFill>
              </a:defRPr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 txBox="1">
            <a:spLocks noGrp="1"/>
          </p:cNvSpPr>
          <p:nvPr>
            <p:ph type="pic" idx="1"/>
          </p:nvPr>
        </p:nvSpPr>
        <p:spPr>
          <a:xfrm>
            <a:off x="457200" y="457200"/>
            <a:ext cx="6019796" cy="5562596"/>
          </a:xfrm>
          <a:solidFill>
            <a:srgbClr val="FFFDEB"/>
          </a:solidFill>
          <a:effectLst>
            <a:outerShdw dir="16200000" algn="tl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rgbClr val="000000"/>
                </a:solidFill>
              </a:defRPr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smtClean="0"/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6629400" y="1600200"/>
            <a:ext cx="2057400" cy="4419596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rgbClr val="FEFAC9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2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6F2F8-3301-49CA-84D1-0021F28F5A78}" type="datetime1">
              <a:rPr/>
              <a:pPr>
                <a:defRPr/>
              </a:pPr>
              <a:t>26/02/2013</a:t>
            </a:fld>
            <a:endParaRPr/>
          </a:p>
        </p:txBody>
      </p:sp>
      <p:sp>
        <p:nvSpPr>
          <p:cNvPr id="6" name="Segnaposto piè di pagina 9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egnaposto numero diapositiva 21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1EB28-92B8-4ABF-ADD6-EAA93EAD7C44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esto 8"/>
          <p:cNvSpPr txBox="1"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3" name="Segnaposto data 23"/>
          <p:cNvSpPr txBox="1"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FEFAC9"/>
                </a:solidFill>
                <a:uFillTx/>
                <a:latin typeface="Constantia"/>
                <a:cs typeface="+mn-cs"/>
              </a:defRPr>
            </a:lvl1pPr>
          </a:lstStyle>
          <a:p>
            <a:pPr>
              <a:defRPr/>
            </a:pPr>
            <a:fld id="{4C34B8AE-7006-40C3-81B5-E7CE50573E8C}" type="datetime1">
              <a:rPr/>
              <a:pPr>
                <a:defRPr/>
              </a:pPr>
              <a:t>26/02/2013</a:t>
            </a:fld>
            <a:endParaRPr/>
          </a:p>
        </p:txBody>
      </p:sp>
      <p:sp>
        <p:nvSpPr>
          <p:cNvPr id="4" name="Segnaposto piè di pagina 9"/>
          <p:cNvSpPr txBox="1"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FEFAC9"/>
                </a:solidFill>
                <a:uFillTx/>
                <a:latin typeface="Constanti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numero diapositiva 21"/>
          <p:cNvSpPr txBox="1"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600" b="0" i="0" u="none" strike="noStrike" kern="1200" cap="none" spc="0" baseline="0">
                <a:solidFill>
                  <a:srgbClr val="FEFAC9"/>
                </a:solidFill>
                <a:uFillTx/>
                <a:latin typeface="Constantia"/>
                <a:cs typeface="+mn-cs"/>
              </a:defRPr>
            </a:lvl1pPr>
          </a:lstStyle>
          <a:p>
            <a:pPr>
              <a:defRPr/>
            </a:pPr>
            <a:fld id="{3E4231E1-B94F-4B4F-B2C4-4EF00673C5C8}" type="slidenum">
              <a:rPr/>
              <a:pPr>
                <a:defRPr/>
              </a:pPr>
              <a:t>‹N›</a:t>
            </a:fld>
            <a:endParaRPr/>
          </a:p>
        </p:txBody>
      </p:sp>
      <p:sp>
        <p:nvSpPr>
          <p:cNvPr id="6" name="Segnaposto titolo 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31" r:id="rId2"/>
    <p:sldLayoutId id="2147483840" r:id="rId3"/>
    <p:sldLayoutId id="2147483832" r:id="rId4"/>
    <p:sldLayoutId id="2147483841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lang="it-IT" sz="4200" kern="1200" spc="-100">
          <a:solidFill>
            <a:srgbClr val="F9F9F9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latin typeface="Constanti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1463" indent="-271463" algn="l" rtl="0" eaLnBrk="0" fontAlgn="base" hangingPunct="0">
        <a:spcBef>
          <a:spcPts val="600"/>
        </a:spcBef>
        <a:spcAft>
          <a:spcPct val="0"/>
        </a:spcAft>
        <a:buClr>
          <a:srgbClr val="F3A447"/>
        </a:buClr>
        <a:buSzPct val="85000"/>
        <a:buFont typeface="Wingdings 2" pitchFamily="18" charset="2"/>
        <a:buChar char=""/>
        <a:defRPr lang="it-IT" sz="2600" kern="1200">
          <a:solidFill>
            <a:srgbClr val="FFFFFF"/>
          </a:solidFill>
          <a:latin typeface="Constantia"/>
        </a:defRPr>
      </a:lvl1pPr>
      <a:lvl2pPr marL="638175" lvl="1" indent="-271463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lang="it-IT" sz="2400" kern="1200">
          <a:solidFill>
            <a:srgbClr val="FEFAC9"/>
          </a:solidFill>
          <a:latin typeface="Constantia"/>
        </a:defRPr>
      </a:lvl2pPr>
      <a:lvl3pPr marL="1004888" lvl="2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lang="it-IT" sz="2100" kern="1200">
          <a:solidFill>
            <a:srgbClr val="FFFFFF"/>
          </a:solidFill>
          <a:latin typeface="Constantia"/>
        </a:defRPr>
      </a:lvl3pPr>
      <a:lvl4pPr marL="1279525" lvl="3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lang="it-IT" sz="1900" kern="1200">
          <a:solidFill>
            <a:srgbClr val="FFFFFF"/>
          </a:solidFill>
          <a:latin typeface="Constantia"/>
        </a:defRPr>
      </a:lvl4pPr>
      <a:lvl5pPr marL="1552575" lvl="4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lang="it-IT" sz="1600" kern="1200">
          <a:solidFill>
            <a:srgbClr val="FFFFFF"/>
          </a:solidFill>
          <a:latin typeface="Constantia"/>
        </a:defRPr>
      </a:lvl5pPr>
      <a:lvl6pPr marL="2009775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lang="it-IT" sz="1600" kern="1200">
          <a:solidFill>
            <a:srgbClr val="FFFFFF"/>
          </a:solidFill>
          <a:latin typeface="Constantia"/>
        </a:defRPr>
      </a:lvl6pPr>
      <a:lvl7pPr marL="2466975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lang="it-IT" sz="1600" kern="1200">
          <a:solidFill>
            <a:srgbClr val="FFFFFF"/>
          </a:solidFill>
          <a:latin typeface="Constantia"/>
        </a:defRPr>
      </a:lvl7pPr>
      <a:lvl8pPr marL="2924175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lang="it-IT" sz="1600" kern="1200">
          <a:solidFill>
            <a:srgbClr val="FFFFFF"/>
          </a:solidFill>
          <a:latin typeface="Constantia"/>
        </a:defRPr>
      </a:lvl8pPr>
      <a:lvl9pPr marL="3381375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lang="it-IT" sz="1600" kern="1200">
          <a:solidFill>
            <a:srgbClr val="FFFFFF"/>
          </a:solidFill>
          <a:latin typeface="Constantia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t.wikipedia.org/wiki/Lingua_grec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4"/>
          <p:cNvSpPr txBox="1">
            <a:spLocks noGrp="1"/>
          </p:cNvSpPr>
          <p:nvPr>
            <p:ph type="subTitle" idx="1"/>
          </p:nvPr>
        </p:nvSpPr>
        <p:spPr>
          <a:xfrm>
            <a:off x="457200" y="3700463"/>
            <a:ext cx="8305800" cy="203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 pitchFamily="18"/>
              <a:buNone/>
              <a:defRPr/>
            </a:pPr>
            <a:r>
              <a:rPr smtClean="0">
                <a:solidFill>
                  <a:srgbClr val="FFC000"/>
                </a:solidFill>
                <a:latin typeface="Vodafone Rg" pitchFamily="34"/>
              </a:rPr>
              <a:t>Alessandro Borri</a:t>
            </a:r>
          </a:p>
          <a:p>
            <a:pPr eaLnBrk="1" fontAlgn="auto" hangingPunct="1">
              <a:spcAft>
                <a:spcPts val="0"/>
              </a:spcAft>
              <a:buFont typeface="Wingdings 2" pitchFamily="18"/>
              <a:buNone/>
              <a:defRPr/>
            </a:pPr>
            <a:r>
              <a:rPr sz="1600" smtClean="0">
                <a:solidFill>
                  <a:srgbClr val="FFC000"/>
                </a:solidFill>
                <a:latin typeface="Utsaah" pitchFamily="34"/>
                <a:cs typeface="Utsaah" pitchFamily="34"/>
              </a:rPr>
              <a:t>shantiale@hotmail.com</a:t>
            </a:r>
          </a:p>
        </p:txBody>
      </p:sp>
      <p:sp>
        <p:nvSpPr>
          <p:cNvPr id="3" name="Titolo 3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4400" b="1" dirty="0" err="1" smtClean="0">
                <a:solidFill>
                  <a:srgbClr val="FC9524"/>
                </a:solidFill>
                <a:latin typeface="Vodafone Lt" pitchFamily="34" charset="0"/>
              </a:rPr>
              <a:t>Progettare</a:t>
            </a:r>
            <a:r>
              <a:rPr sz="4400" b="1" dirty="0" smtClean="0">
                <a:solidFill>
                  <a:srgbClr val="FC9524"/>
                </a:solidFill>
                <a:latin typeface="Vodafone Lt" pitchFamily="34" charset="0"/>
              </a:rPr>
              <a:t> </a:t>
            </a:r>
            <a:r>
              <a:rPr sz="4400" b="1" dirty="0" err="1" smtClean="0">
                <a:solidFill>
                  <a:srgbClr val="FC9524"/>
                </a:solidFill>
                <a:latin typeface="Vodafone Lt" pitchFamily="34" charset="0"/>
              </a:rPr>
              <a:t>unità</a:t>
            </a:r>
            <a:r>
              <a:rPr sz="4400" b="1" dirty="0" smtClean="0">
                <a:solidFill>
                  <a:srgbClr val="FC9524"/>
                </a:solidFill>
                <a:latin typeface="Vodafone Lt" pitchFamily="34" charset="0"/>
              </a:rPr>
              <a:t> </a:t>
            </a:r>
            <a:r>
              <a:rPr sz="4400" b="1" dirty="0" err="1" smtClean="0">
                <a:solidFill>
                  <a:srgbClr val="FC9524"/>
                </a:solidFill>
                <a:latin typeface="Vodafone Lt" pitchFamily="34" charset="0"/>
              </a:rPr>
              <a:t>didattiche</a:t>
            </a:r>
            <a:r>
              <a:rPr sz="4400" b="1" i="1" dirty="0" smtClean="0">
                <a:solidFill>
                  <a:srgbClr val="FC9524"/>
                </a:solidFill>
                <a:latin typeface="Vodafone Lt" pitchFamily="34" charset="0"/>
              </a:rPr>
              <a:t/>
            </a:r>
            <a:br>
              <a:rPr sz="4400" b="1" i="1" dirty="0" smtClean="0">
                <a:solidFill>
                  <a:srgbClr val="FC9524"/>
                </a:solidFill>
                <a:latin typeface="Vodafone Lt" pitchFamily="34" charset="0"/>
              </a:rPr>
            </a:br>
            <a:endParaRPr sz="4400" b="1" dirty="0" smtClean="0">
              <a:solidFill>
                <a:srgbClr val="FC9524"/>
              </a:solidFill>
              <a:latin typeface="Vodafone Lt" pitchFamily="34" charset="0"/>
            </a:endParaRPr>
          </a:p>
        </p:txBody>
      </p:sp>
      <p:sp>
        <p:nvSpPr>
          <p:cNvPr id="4" name="Sottotitolo 4"/>
          <p:cNvSpPr txBox="1"/>
          <p:nvPr/>
        </p:nvSpPr>
        <p:spPr>
          <a:xfrm>
            <a:off x="468313" y="4581525"/>
            <a:ext cx="8305800" cy="879475"/>
          </a:xfrm>
          <a:prstGeom prst="rect">
            <a:avLst/>
          </a:prstGeom>
          <a:noFill/>
          <a:ln>
            <a:noFill/>
          </a:ln>
        </p:spPr>
        <p:txBody>
          <a:bodyPr anchorCtr="1"/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200" kern="0" spc="100" dirty="0" smtClean="0">
                <a:solidFill>
                  <a:srgbClr val="FFC000"/>
                </a:solidFill>
                <a:latin typeface="Vodafone Rg" pitchFamily="34"/>
                <a:cs typeface="+mn-cs"/>
              </a:rPr>
              <a:t>Bolzano, 6 aprile 2013</a:t>
            </a:r>
            <a:endParaRPr lang="it-IT" sz="2200" kern="0" spc="100" dirty="0">
              <a:solidFill>
                <a:srgbClr val="FFC000"/>
              </a:solidFill>
              <a:latin typeface="Vodafone Rg" pitchFamily="34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 txBox="1">
            <a:spLocks noGrp="1"/>
          </p:cNvSpPr>
          <p:nvPr>
            <p:ph type="title"/>
          </p:nvPr>
        </p:nvSpPr>
        <p:spPr>
          <a:xfrm>
            <a:off x="467541" y="260649"/>
            <a:ext cx="8229600" cy="1219196"/>
          </a:xfrm>
        </p:spPr>
        <p:txBody>
          <a:bodyPr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600" dirty="0" err="1" smtClean="0">
                <a:solidFill>
                  <a:srgbClr val="DD7E0E"/>
                </a:solidFill>
                <a:latin typeface="Vodafone Rg" pitchFamily="34" charset="0"/>
              </a:rPr>
              <a:t>Globale</a:t>
            </a:r>
            <a:endParaRPr sz="3600" dirty="0" smtClean="0">
              <a:solidFill>
                <a:srgbClr val="DD7E0E"/>
              </a:solidFill>
              <a:latin typeface="Vodafone Rg" pitchFamily="34" charset="0"/>
            </a:endParaRPr>
          </a:p>
        </p:txBody>
      </p:sp>
      <p:sp>
        <p:nvSpPr>
          <p:cNvPr id="12291" name="Segnaposto contenuto 1"/>
          <p:cNvSpPr txBox="1">
            <a:spLocks noChangeArrowheads="1"/>
          </p:cNvSpPr>
          <p:nvPr/>
        </p:nvSpPr>
        <p:spPr bwMode="auto">
          <a:xfrm>
            <a:off x="323850" y="15240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</a:pPr>
            <a:r>
              <a:rPr lang="it-IT" sz="2400">
                <a:solidFill>
                  <a:srgbClr val="FFFFFF"/>
                </a:solidFill>
                <a:latin typeface="Vodafone Rg" pitchFamily="34" charset="0"/>
              </a:rPr>
              <a:t/>
            </a:r>
            <a:br>
              <a:rPr lang="it-IT" sz="2400">
                <a:solidFill>
                  <a:srgbClr val="FFFFFF"/>
                </a:solidFill>
                <a:latin typeface="Vodafone Rg" pitchFamily="34" charset="0"/>
              </a:rPr>
            </a:br>
            <a:endParaRPr lang="it-IT" sz="2400">
              <a:solidFill>
                <a:srgbClr val="FFC000"/>
              </a:solidFill>
              <a:latin typeface="Vodafone Rg" pitchFamily="34" charset="0"/>
            </a:endParaRPr>
          </a:p>
        </p:txBody>
      </p:sp>
      <p:sp>
        <p:nvSpPr>
          <p:cNvPr id="12" name="Segnaposto contenuto 1"/>
          <p:cNvSpPr txBox="1">
            <a:spLocks noGrp="1"/>
          </p:cNvSpPr>
          <p:nvPr>
            <p:ph idx="1"/>
          </p:nvPr>
        </p:nvSpPr>
        <p:spPr>
          <a:xfrm>
            <a:off x="395288" y="1557338"/>
            <a:ext cx="8229600" cy="4572000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it-IT" sz="2200" dirty="0" smtClean="0">
                <a:latin typeface="Utsaah" pitchFamily="34" charset="0"/>
                <a:cs typeface="Utsaah" pitchFamily="34" charset="0"/>
              </a:rPr>
              <a:t>La fase globale è il primo incontro con il testo  con una comprensione  generale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it-IT" sz="2200" dirty="0" smtClean="0">
                <a:latin typeface="Utsaah" pitchFamily="34" charset="0"/>
                <a:cs typeface="Utsaah" pitchFamily="34" charset="0"/>
              </a:rPr>
              <a:t>dell’argomento , grazie all'esplorazione del cotesto e paratesto, evitando l’attenzione su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it-IT" sz="2200" dirty="0" smtClean="0">
                <a:latin typeface="Utsaah" pitchFamily="34" charset="0"/>
                <a:cs typeface="Utsaah" pitchFamily="34" charset="0"/>
              </a:rPr>
              <a:t>dettagli non  rilevanti.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it-IT" sz="2200" dirty="0" smtClean="0">
              <a:latin typeface="Utsaah" pitchFamily="34" charset="0"/>
              <a:cs typeface="Utsaah" pitchFamily="34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it-IT" sz="2200" dirty="0" smtClean="0">
                <a:latin typeface="Utsaah" pitchFamily="34" charset="0"/>
                <a:cs typeface="Utsaah" pitchFamily="34" charset="0"/>
              </a:rPr>
              <a:t>Sussidi e tecniche: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t-IT" sz="2200" dirty="0" smtClean="0">
                <a:latin typeface="Utsaah" pitchFamily="34" charset="0"/>
                <a:cs typeface="Utsaah" pitchFamily="34" charset="0"/>
              </a:rPr>
              <a:t>strumentazioni multimediali, fotografie, immagini legate al</a:t>
            </a:r>
          </a:p>
          <a:p>
            <a:pPr>
              <a:buFont typeface="Wingdings 2" pitchFamily="18" charset="2"/>
              <a:buNone/>
              <a:defRPr/>
            </a:pPr>
            <a:r>
              <a:rPr lang="it-IT" sz="2200" dirty="0" smtClean="0">
                <a:latin typeface="Utsaah" pitchFamily="34" charset="0"/>
                <a:cs typeface="Utsaah" pitchFamily="34" charset="0"/>
              </a:rPr>
              <a:t>     contesto di riferimento;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t-IT" sz="2200" dirty="0" smtClean="0">
                <a:latin typeface="Utsaah" pitchFamily="34" charset="0"/>
                <a:cs typeface="Utsaah" pitchFamily="34" charset="0"/>
              </a:rPr>
              <a:t>ascolto;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t-IT" sz="2200" dirty="0" smtClean="0">
                <a:latin typeface="Utsaah" pitchFamily="34" charset="0"/>
                <a:cs typeface="Utsaah" pitchFamily="34" charset="0"/>
              </a:rPr>
              <a:t>lettura dell’insegnante, degli </a:t>
            </a:r>
            <a:r>
              <a:rPr lang="it-IT" sz="2200" dirty="0" err="1" smtClean="0">
                <a:latin typeface="Utsaah" pitchFamily="34" charset="0"/>
                <a:cs typeface="Utsaah" pitchFamily="34" charset="0"/>
              </a:rPr>
              <a:t>apprendenti…</a:t>
            </a:r>
            <a:endParaRPr lang="it-IT" sz="2200" dirty="0" smtClean="0">
              <a:latin typeface="Utsaah" pitchFamily="34" charset="0"/>
              <a:cs typeface="Utsaah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it-IT" sz="2200" dirty="0" smtClean="0">
                <a:latin typeface="Utsaah" pitchFamily="34" charset="0"/>
                <a:cs typeface="Utsaah" pitchFamily="34" charset="0"/>
              </a:rPr>
              <a:t>domande a scelta multipla, griglie, ascolto/ripetizione, ascolto/lettura/</a:t>
            </a:r>
            <a:r>
              <a:rPr lang="it-IT" sz="2200" dirty="0" err="1" smtClean="0">
                <a:latin typeface="Utsaah" pitchFamily="34" charset="0"/>
                <a:cs typeface="Utsaah" pitchFamily="34" charset="0"/>
              </a:rPr>
              <a:t>ripetizione…</a:t>
            </a:r>
            <a:endParaRPr lang="it-IT" sz="2200" dirty="0" smtClean="0">
              <a:latin typeface="Utsaah" pitchFamily="34" charset="0"/>
              <a:cs typeface="Utsaah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it-IT" sz="2000" dirty="0" smtClean="0">
              <a:latin typeface="Cambria" pitchFamily="18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it-IT" sz="1800" dirty="0" smtClean="0">
                <a:solidFill>
                  <a:srgbClr val="FFFF66"/>
                </a:solidFill>
                <a:latin typeface="Utsaah" pitchFamily="34" charset="0"/>
                <a:cs typeface="Utsaah" pitchFamily="34" charset="0"/>
              </a:rPr>
              <a:t>In questa fase prevalenza delle abilità ricettive orali (ascolto) su quelle produttive (parlare/scrivere) e su quelle</a:t>
            </a:r>
          </a:p>
          <a:p>
            <a:pPr>
              <a:buFont typeface="Wingdings 2" pitchFamily="18" charset="2"/>
              <a:buNone/>
              <a:defRPr/>
            </a:pPr>
            <a:r>
              <a:rPr lang="it-IT" sz="1800" dirty="0" smtClean="0">
                <a:solidFill>
                  <a:srgbClr val="FFFF66"/>
                </a:solidFill>
                <a:latin typeface="Utsaah" pitchFamily="34" charset="0"/>
                <a:cs typeface="Utsaah" pitchFamily="34" charset="0"/>
              </a:rPr>
              <a:t>integrate (presa di appunti, parafrasi, riassunto).</a:t>
            </a:r>
          </a:p>
          <a:p>
            <a:pPr>
              <a:buFont typeface="Wingdings 2" pitchFamily="18" charset="2"/>
              <a:buNone/>
              <a:defRPr/>
            </a:pPr>
            <a:endParaRPr sz="2000" dirty="0" smtClean="0">
              <a:latin typeface="Cambria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sz="2400" dirty="0" smtClean="0"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 txBox="1">
            <a:spLocks noGrp="1"/>
          </p:cNvSpPr>
          <p:nvPr>
            <p:ph type="title"/>
          </p:nvPr>
        </p:nvSpPr>
        <p:spPr>
          <a:xfrm>
            <a:off x="467541" y="260649"/>
            <a:ext cx="8229600" cy="1219196"/>
          </a:xfrm>
        </p:spPr>
        <p:txBody>
          <a:bodyPr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600" dirty="0" smtClean="0">
                <a:solidFill>
                  <a:srgbClr val="DD7E0E"/>
                </a:solidFill>
              </a:rPr>
              <a:t>                                                      </a:t>
            </a:r>
            <a:r>
              <a:rPr sz="3600" dirty="0" err="1" smtClean="0">
                <a:solidFill>
                  <a:srgbClr val="DD7E0E"/>
                </a:solidFill>
                <a:latin typeface="Vodafone Rg" pitchFamily="34" charset="0"/>
              </a:rPr>
              <a:t>Globale</a:t>
            </a:r>
            <a:endParaRPr sz="3600" dirty="0" smtClean="0">
              <a:solidFill>
                <a:srgbClr val="DD7E0E"/>
              </a:solidFill>
              <a:latin typeface="Vodafone Rg" pitchFamily="34" charset="0"/>
            </a:endParaRPr>
          </a:p>
        </p:txBody>
      </p:sp>
      <p:sp>
        <p:nvSpPr>
          <p:cNvPr id="13315" name="Segnaposto contenuto 1"/>
          <p:cNvSpPr txBox="1">
            <a:spLocks noChangeArrowheads="1"/>
          </p:cNvSpPr>
          <p:nvPr/>
        </p:nvSpPr>
        <p:spPr bwMode="auto">
          <a:xfrm>
            <a:off x="323850" y="15240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</a:pPr>
            <a:r>
              <a:rPr lang="it-IT" sz="2400">
                <a:solidFill>
                  <a:srgbClr val="FFFFFF"/>
                </a:solidFill>
                <a:latin typeface="Vodafone Rg" pitchFamily="34" charset="0"/>
              </a:rPr>
              <a:t/>
            </a:r>
            <a:br>
              <a:rPr lang="it-IT" sz="2400">
                <a:solidFill>
                  <a:srgbClr val="FFFFFF"/>
                </a:solidFill>
                <a:latin typeface="Vodafone Rg" pitchFamily="34" charset="0"/>
              </a:rPr>
            </a:br>
            <a:endParaRPr lang="it-IT" sz="2400">
              <a:solidFill>
                <a:srgbClr val="FFC000"/>
              </a:solidFill>
              <a:latin typeface="Vodafone Rg" pitchFamily="34" charset="0"/>
            </a:endParaRPr>
          </a:p>
        </p:txBody>
      </p:sp>
      <p:sp>
        <p:nvSpPr>
          <p:cNvPr id="13316" name="CasellaDiTesto 5"/>
          <p:cNvSpPr txBox="1">
            <a:spLocks noChangeArrowheads="1"/>
          </p:cNvSpPr>
          <p:nvPr/>
        </p:nvSpPr>
        <p:spPr bwMode="auto">
          <a:xfrm>
            <a:off x="179388" y="6308725"/>
            <a:ext cx="77771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>
                <a:solidFill>
                  <a:schemeClr val="bg1"/>
                </a:solidFill>
                <a:latin typeface="Cambria" pitchFamily="18" charset="0"/>
              </a:rPr>
              <a:t>Rete degli insegnanti di ITAL2, </a:t>
            </a:r>
            <a:r>
              <a:rPr lang="it-IT" sz="1600" i="1">
                <a:solidFill>
                  <a:schemeClr val="bg1"/>
                </a:solidFill>
                <a:latin typeface="Cambria" pitchFamily="18" charset="0"/>
              </a:rPr>
              <a:t>Percorsi Italiani, </a:t>
            </a:r>
            <a:r>
              <a:rPr lang="it-IT" sz="1600">
                <a:solidFill>
                  <a:schemeClr val="bg1"/>
                </a:solidFill>
                <a:latin typeface="Cambria" pitchFamily="18" charset="0"/>
              </a:rPr>
              <a:t>Perugia, Guerra ed. 2009</a:t>
            </a:r>
          </a:p>
        </p:txBody>
      </p:sp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49275"/>
            <a:ext cx="4537075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8975" y="3357563"/>
            <a:ext cx="4645025" cy="26130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/>
          <p:cNvSpPr txBox="1">
            <a:spLocks noGrp="1"/>
          </p:cNvSpPr>
          <p:nvPr>
            <p:ph type="title"/>
          </p:nvPr>
        </p:nvSpPr>
        <p:spPr>
          <a:xfrm>
            <a:off x="467541" y="260649"/>
            <a:ext cx="8229600" cy="1219196"/>
          </a:xfrm>
        </p:spPr>
        <p:txBody>
          <a:bodyPr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600" dirty="0" err="1" smtClean="0">
                <a:solidFill>
                  <a:srgbClr val="DD7E0E"/>
                </a:solidFill>
                <a:latin typeface="Vodafone Rg" pitchFamily="34" charset="0"/>
              </a:rPr>
              <a:t>Analisi</a:t>
            </a:r>
            <a:endParaRPr sz="3600" dirty="0" smtClean="0">
              <a:solidFill>
                <a:srgbClr val="DD7E0E"/>
              </a:solidFill>
              <a:latin typeface="Vodafone Rg" pitchFamily="34" charset="0"/>
            </a:endParaRPr>
          </a:p>
        </p:txBody>
      </p:sp>
      <p:sp>
        <p:nvSpPr>
          <p:cNvPr id="14339" name="Segnaposto contenuto 1"/>
          <p:cNvSpPr txBox="1">
            <a:spLocks noChangeArrowheads="1"/>
          </p:cNvSpPr>
          <p:nvPr/>
        </p:nvSpPr>
        <p:spPr bwMode="auto">
          <a:xfrm>
            <a:off x="457200" y="15240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</a:pPr>
            <a:r>
              <a:rPr lang="it-IT" sz="2400">
                <a:solidFill>
                  <a:srgbClr val="FFFFFF"/>
                </a:solidFill>
                <a:latin typeface="Vodafone Rg" pitchFamily="34" charset="0"/>
              </a:rPr>
              <a:t/>
            </a:r>
            <a:br>
              <a:rPr lang="it-IT" sz="2400">
                <a:solidFill>
                  <a:srgbClr val="FFFFFF"/>
                </a:solidFill>
                <a:latin typeface="Vodafone Rg" pitchFamily="34" charset="0"/>
              </a:rPr>
            </a:br>
            <a:endParaRPr lang="it-IT" sz="2400">
              <a:solidFill>
                <a:srgbClr val="FFC000"/>
              </a:solidFill>
              <a:latin typeface="Vodafone Rg" pitchFamily="34" charset="0"/>
            </a:endParaRPr>
          </a:p>
        </p:txBody>
      </p:sp>
      <p:sp>
        <p:nvSpPr>
          <p:cNvPr id="14340" name="Segnaposto contenuto 5"/>
          <p:cNvSpPr txBox="1"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eaLnBrk="1">
              <a:buNone/>
            </a:pPr>
            <a:r>
              <a:rPr lang="it-IT" sz="2200" dirty="0" smtClean="0">
                <a:latin typeface="Utsaah" pitchFamily="34" charset="0"/>
                <a:cs typeface="Utsaah" pitchFamily="34" charset="0"/>
              </a:rPr>
              <a:t>La fase di analisi porta all’esplorazione del testo nelle sue caratteristiche linguistiche,</a:t>
            </a:r>
          </a:p>
          <a:p>
            <a:pPr eaLnBrk="1">
              <a:buNone/>
            </a:pPr>
            <a:r>
              <a:rPr lang="it-IT" sz="2200" dirty="0" smtClean="0">
                <a:latin typeface="Utsaah" pitchFamily="34" charset="0"/>
                <a:cs typeface="Utsaah" pitchFamily="34" charset="0"/>
              </a:rPr>
              <a:t>testuali, pragmatiche, culturali,  anche per verificare  ipotesi/inferenze sul funzionamento</a:t>
            </a:r>
          </a:p>
          <a:p>
            <a:pPr eaLnBrk="1">
              <a:buNone/>
            </a:pPr>
            <a:r>
              <a:rPr lang="it-IT" sz="2200" dirty="0" smtClean="0">
                <a:latin typeface="Utsaah" pitchFamily="34" charset="0"/>
                <a:cs typeface="Utsaah" pitchFamily="34" charset="0"/>
              </a:rPr>
              <a:t>della lingua.</a:t>
            </a:r>
          </a:p>
          <a:p>
            <a:pPr eaLnBrk="1">
              <a:buNone/>
            </a:pPr>
            <a:endParaRPr lang="it-IT" sz="2200" dirty="0" smtClean="0">
              <a:latin typeface="Utsaah" pitchFamily="34" charset="0"/>
              <a:cs typeface="Utsaah" pitchFamily="34" charset="0"/>
            </a:endParaRPr>
          </a:p>
          <a:p>
            <a:pPr>
              <a:buNone/>
            </a:pPr>
            <a:r>
              <a:rPr lang="it-IT" sz="2200" dirty="0" smtClean="0">
                <a:latin typeface="Utsaah" pitchFamily="34" charset="0"/>
                <a:cs typeface="Utsaah" pitchFamily="34" charset="0"/>
              </a:rPr>
              <a:t>Sussidi e tecniche: </a:t>
            </a:r>
          </a:p>
          <a:p>
            <a:pPr>
              <a:buFont typeface="Wingdings" pitchFamily="2" charset="2"/>
              <a:buChar char="ü"/>
            </a:pPr>
            <a:r>
              <a:rPr lang="it-IT" sz="2200" dirty="0" smtClean="0">
                <a:latin typeface="Utsaah" pitchFamily="34" charset="0"/>
                <a:cs typeface="Utsaah" pitchFamily="34" charset="0"/>
              </a:rPr>
              <a:t>strumentazioni multimediali, fotografie, immagini legate al  contesto di riferimento;</a:t>
            </a:r>
          </a:p>
          <a:p>
            <a:pPr>
              <a:buFont typeface="Wingdings" pitchFamily="2" charset="2"/>
              <a:buChar char="ü"/>
            </a:pPr>
            <a:r>
              <a:rPr lang="it-IT" sz="2200" dirty="0" smtClean="0">
                <a:latin typeface="Utsaah" pitchFamily="34" charset="0"/>
                <a:cs typeface="Utsaah" pitchFamily="34" charset="0"/>
              </a:rPr>
              <a:t>ascolto;</a:t>
            </a:r>
          </a:p>
          <a:p>
            <a:pPr>
              <a:buFont typeface="Wingdings" pitchFamily="2" charset="2"/>
              <a:buChar char="ü"/>
            </a:pPr>
            <a:r>
              <a:rPr lang="it-IT" sz="2200" dirty="0" smtClean="0">
                <a:latin typeface="Utsaah" pitchFamily="34" charset="0"/>
                <a:cs typeface="Utsaah" pitchFamily="34" charset="0"/>
              </a:rPr>
              <a:t>lettura dell’insegnante, degli </a:t>
            </a:r>
            <a:r>
              <a:rPr lang="it-IT" sz="2200" dirty="0" err="1" smtClean="0">
                <a:latin typeface="Utsaah" pitchFamily="34" charset="0"/>
                <a:cs typeface="Utsaah" pitchFamily="34" charset="0"/>
              </a:rPr>
              <a:t>apprendenti…</a:t>
            </a:r>
            <a:endParaRPr lang="it-IT" sz="2200" dirty="0" smtClean="0">
              <a:latin typeface="Utsaah" pitchFamily="34" charset="0"/>
              <a:cs typeface="Utsaah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sz="2200" dirty="0" err="1" smtClean="0">
                <a:latin typeface="Utsaah" pitchFamily="34" charset="0"/>
                <a:cs typeface="Utsaah" pitchFamily="34" charset="0"/>
              </a:rPr>
              <a:t>cloze</a:t>
            </a:r>
            <a:r>
              <a:rPr lang="it-IT" sz="2200" dirty="0" smtClean="0">
                <a:latin typeface="Utsaah" pitchFamily="34" charset="0"/>
                <a:cs typeface="Utsaah" pitchFamily="34" charset="0"/>
              </a:rPr>
              <a:t>, incastro, sottolineature;</a:t>
            </a:r>
          </a:p>
          <a:p>
            <a:pPr>
              <a:buFont typeface="Wingdings" pitchFamily="2" charset="2"/>
              <a:buChar char="ü"/>
            </a:pPr>
            <a:r>
              <a:rPr lang="it-IT" sz="2200" dirty="0" smtClean="0">
                <a:latin typeface="Utsaah" pitchFamily="34" charset="0"/>
                <a:cs typeface="Utsaah" pitchFamily="34" charset="0"/>
              </a:rPr>
              <a:t>brainstorming, </a:t>
            </a:r>
            <a:r>
              <a:rPr lang="it-IT" sz="2200" dirty="0" err="1" smtClean="0">
                <a:latin typeface="Utsaah" pitchFamily="34" charset="0"/>
                <a:cs typeface="Utsaah" pitchFamily="34" charset="0"/>
              </a:rPr>
              <a:t>inferenze…</a:t>
            </a:r>
            <a:endParaRPr lang="it-IT" sz="2200" dirty="0" smtClean="0">
              <a:latin typeface="Utsaah" pitchFamily="34" charset="0"/>
              <a:cs typeface="Utsaah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sz="2200" dirty="0" smtClean="0">
                <a:latin typeface="Utsaah" pitchFamily="34" charset="0"/>
                <a:cs typeface="Utsaah" pitchFamily="34" charset="0"/>
              </a:rPr>
              <a:t>attività di correzione in coppia.</a:t>
            </a:r>
          </a:p>
          <a:p>
            <a:pPr eaLnBrk="1">
              <a:buFont typeface="Wingdings 2" pitchFamily="18" charset="2"/>
              <a:buNone/>
            </a:pPr>
            <a:endParaRPr sz="2000" dirty="0" smtClean="0">
              <a:latin typeface="Cambria" pitchFamily="18" charset="0"/>
              <a:cs typeface="Utsaah" pitchFamily="34" charset="0"/>
            </a:endParaRPr>
          </a:p>
          <a:p>
            <a:pPr eaLnBrk="1">
              <a:buFont typeface="Wingdings 2" pitchFamily="18" charset="2"/>
              <a:buNone/>
            </a:pPr>
            <a:endParaRPr sz="2200" dirty="0" smtClean="0">
              <a:latin typeface="Cambria" pitchFamily="18" charset="0"/>
              <a:cs typeface="Utsaah" pitchFamily="34" charset="0"/>
            </a:endParaRPr>
          </a:p>
          <a:p>
            <a:pPr eaLnBrk="1">
              <a:buFont typeface="Wingdings 2" pitchFamily="18" charset="2"/>
              <a:buNone/>
            </a:pPr>
            <a:endParaRPr sz="2200" dirty="0" smtClean="0">
              <a:latin typeface="Cambria" pitchFamily="18" charset="0"/>
              <a:cs typeface="Utsaah" pitchFamily="34" charset="0"/>
            </a:endParaRPr>
          </a:p>
          <a:p>
            <a:pPr eaLnBrk="1">
              <a:buFont typeface="Wingdings 2" pitchFamily="18" charset="2"/>
              <a:buNone/>
            </a:pPr>
            <a:endParaRPr sz="2200" dirty="0" smtClean="0">
              <a:latin typeface="Cambria" pitchFamily="18" charset="0"/>
              <a:cs typeface="Utsaah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 txBox="1">
            <a:spLocks noGrp="1"/>
          </p:cNvSpPr>
          <p:nvPr>
            <p:ph type="title"/>
          </p:nvPr>
        </p:nvSpPr>
        <p:spPr>
          <a:xfrm>
            <a:off x="467541" y="260649"/>
            <a:ext cx="8229600" cy="1219196"/>
          </a:xfrm>
        </p:spPr>
        <p:txBody>
          <a:bodyPr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600" dirty="0" err="1" smtClean="0">
                <a:solidFill>
                  <a:srgbClr val="DD7E0E"/>
                </a:solidFill>
                <a:latin typeface="Vodafone Rg" pitchFamily="34" charset="0"/>
              </a:rPr>
              <a:t>Analisi</a:t>
            </a:r>
            <a:endParaRPr sz="3600" dirty="0" smtClean="0">
              <a:solidFill>
                <a:srgbClr val="DD7E0E"/>
              </a:solidFill>
              <a:latin typeface="Vodafone Rg" pitchFamily="34" charset="0"/>
            </a:endParaRPr>
          </a:p>
        </p:txBody>
      </p:sp>
      <p:sp>
        <p:nvSpPr>
          <p:cNvPr id="15363" name="Segnaposto contenuto 1"/>
          <p:cNvSpPr txBox="1">
            <a:spLocks noChangeArrowheads="1"/>
          </p:cNvSpPr>
          <p:nvPr/>
        </p:nvSpPr>
        <p:spPr bwMode="auto">
          <a:xfrm>
            <a:off x="323850" y="15240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</a:pPr>
            <a:r>
              <a:rPr lang="it-IT" sz="2400">
                <a:solidFill>
                  <a:srgbClr val="FFFFFF"/>
                </a:solidFill>
                <a:latin typeface="Vodafone Rg" pitchFamily="34" charset="0"/>
              </a:rPr>
              <a:t/>
            </a:r>
            <a:br>
              <a:rPr lang="it-IT" sz="2400">
                <a:solidFill>
                  <a:srgbClr val="FFFFFF"/>
                </a:solidFill>
                <a:latin typeface="Vodafone Rg" pitchFamily="34" charset="0"/>
              </a:rPr>
            </a:br>
            <a:endParaRPr lang="it-IT" sz="2400">
              <a:solidFill>
                <a:srgbClr val="FFC000"/>
              </a:solidFill>
              <a:latin typeface="Vodafone Rg" pitchFamily="34" charset="0"/>
            </a:endParaRPr>
          </a:p>
        </p:txBody>
      </p:sp>
      <p:sp>
        <p:nvSpPr>
          <p:cNvPr id="15364" name="CasellaDiTesto 5"/>
          <p:cNvSpPr txBox="1">
            <a:spLocks noChangeArrowheads="1"/>
          </p:cNvSpPr>
          <p:nvPr/>
        </p:nvSpPr>
        <p:spPr bwMode="auto">
          <a:xfrm>
            <a:off x="179388" y="6308725"/>
            <a:ext cx="77771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>
                <a:solidFill>
                  <a:schemeClr val="bg1"/>
                </a:solidFill>
                <a:latin typeface="Cambria" pitchFamily="18" charset="0"/>
              </a:rPr>
              <a:t>Rete degli insegnanti di ITAL2, </a:t>
            </a:r>
            <a:r>
              <a:rPr lang="it-IT" sz="1600" i="1">
                <a:solidFill>
                  <a:schemeClr val="bg1"/>
                </a:solidFill>
                <a:latin typeface="Cambria" pitchFamily="18" charset="0"/>
              </a:rPr>
              <a:t>Percorsi Italiani, </a:t>
            </a:r>
            <a:r>
              <a:rPr lang="it-IT" sz="1600">
                <a:solidFill>
                  <a:schemeClr val="bg1"/>
                </a:solidFill>
                <a:latin typeface="Cambria" pitchFamily="18" charset="0"/>
              </a:rPr>
              <a:t>Perugia, Guerra ed. 2009</a:t>
            </a:r>
          </a:p>
        </p:txBody>
      </p:sp>
      <p:pic>
        <p:nvPicPr>
          <p:cNvPr id="1536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557338"/>
            <a:ext cx="5278437" cy="3527425"/>
          </a:xfrm>
          <a:noFill/>
        </p:spPr>
      </p:pic>
      <p:pic>
        <p:nvPicPr>
          <p:cNvPr id="1536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3357563"/>
            <a:ext cx="2386013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1341438"/>
            <a:ext cx="28860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 txBox="1">
            <a:spLocks noGrp="1"/>
          </p:cNvSpPr>
          <p:nvPr>
            <p:ph type="title"/>
          </p:nvPr>
        </p:nvSpPr>
        <p:spPr>
          <a:xfrm>
            <a:off x="467541" y="260649"/>
            <a:ext cx="8229600" cy="1219196"/>
          </a:xfrm>
        </p:spPr>
        <p:txBody>
          <a:bodyPr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600" dirty="0" err="1" smtClean="0">
                <a:solidFill>
                  <a:srgbClr val="DD7E0E"/>
                </a:solidFill>
                <a:latin typeface="Vodafone Rg" pitchFamily="34" charset="0"/>
              </a:rPr>
              <a:t>Sintesi</a:t>
            </a:r>
            <a:endParaRPr sz="3600" dirty="0" smtClean="0">
              <a:solidFill>
                <a:srgbClr val="DD7E0E"/>
              </a:solidFill>
              <a:latin typeface="Vodafone Rg" pitchFamily="34" charset="0"/>
            </a:endParaRPr>
          </a:p>
        </p:txBody>
      </p:sp>
      <p:sp>
        <p:nvSpPr>
          <p:cNvPr id="16387" name="Segnaposto contenuto 1"/>
          <p:cNvSpPr txBox="1">
            <a:spLocks noChangeArrowheads="1"/>
          </p:cNvSpPr>
          <p:nvPr/>
        </p:nvSpPr>
        <p:spPr bwMode="auto">
          <a:xfrm>
            <a:off x="323850" y="15240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</a:pPr>
            <a:r>
              <a:rPr lang="it-IT" sz="2400">
                <a:solidFill>
                  <a:srgbClr val="FFFFFF"/>
                </a:solidFill>
                <a:latin typeface="Vodafone Rg" pitchFamily="34" charset="0"/>
              </a:rPr>
              <a:t/>
            </a:r>
            <a:br>
              <a:rPr lang="it-IT" sz="2400">
                <a:solidFill>
                  <a:srgbClr val="FFFFFF"/>
                </a:solidFill>
                <a:latin typeface="Vodafone Rg" pitchFamily="34" charset="0"/>
              </a:rPr>
            </a:br>
            <a:endParaRPr lang="it-IT" sz="2400">
              <a:solidFill>
                <a:srgbClr val="FFC000"/>
              </a:solidFill>
              <a:latin typeface="Vodafone Rg" pitchFamily="34" charset="0"/>
            </a:endParaRPr>
          </a:p>
        </p:txBody>
      </p:sp>
      <p:sp>
        <p:nvSpPr>
          <p:cNvPr id="16388" name="Segnaposto contenuto 6"/>
          <p:cNvSpPr txBox="1"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it-IT" sz="2200" dirty="0" smtClean="0">
                <a:latin typeface="Utsaah" pitchFamily="34" charset="0"/>
                <a:cs typeface="Utsaah" pitchFamily="34" charset="0"/>
              </a:rPr>
              <a:t>Attività di rimpiego delle strutture e dei contenuti affrontati allo scopo di fissare o di</a:t>
            </a:r>
          </a:p>
          <a:p>
            <a:pPr>
              <a:buFont typeface="Wingdings 2" pitchFamily="18" charset="2"/>
              <a:buNone/>
            </a:pPr>
            <a:r>
              <a:rPr lang="it-IT" sz="2200" dirty="0" smtClean="0">
                <a:latin typeface="Utsaah" pitchFamily="34" charset="0"/>
                <a:cs typeface="Utsaah" pitchFamily="34" charset="0"/>
              </a:rPr>
              <a:t>riutilizzare i contenuti linguistici e culturali analizzati.</a:t>
            </a:r>
          </a:p>
          <a:p>
            <a:pPr>
              <a:buFont typeface="Wingdings 2" pitchFamily="18" charset="2"/>
              <a:buNone/>
            </a:pPr>
            <a:endParaRPr lang="it-IT" sz="2200" dirty="0" smtClean="0">
              <a:latin typeface="Utsaah" pitchFamily="34" charset="0"/>
              <a:cs typeface="Utsaah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it-IT" sz="2200" dirty="0" smtClean="0">
                <a:latin typeface="Utsaah" pitchFamily="34" charset="0"/>
                <a:cs typeface="Utsaah" pitchFamily="34" charset="0"/>
              </a:rPr>
              <a:t>Sussidi e tecniche: </a:t>
            </a:r>
          </a:p>
          <a:p>
            <a:pPr>
              <a:buFont typeface="Wingdings" pitchFamily="2" charset="2"/>
              <a:buChar char="ü"/>
            </a:pPr>
            <a:r>
              <a:rPr lang="it-IT" sz="2200" dirty="0" smtClean="0">
                <a:latin typeface="Utsaah" pitchFamily="34" charset="0"/>
                <a:cs typeface="Utsaah" pitchFamily="34" charset="0"/>
              </a:rPr>
              <a:t>strumentazioni multimediali, fotografie, testi,  </a:t>
            </a:r>
            <a:r>
              <a:rPr lang="it-IT" sz="2200" i="1" dirty="0" err="1" smtClean="0">
                <a:latin typeface="Utsaah" pitchFamily="34" charset="0"/>
                <a:cs typeface="Utsaah" pitchFamily="34" charset="0"/>
              </a:rPr>
              <a:t>realia</a:t>
            </a:r>
            <a:r>
              <a:rPr lang="it-IT" sz="2200" i="1" dirty="0" smtClean="0">
                <a:latin typeface="Utsaah" pitchFamily="34" charset="0"/>
                <a:cs typeface="Utsaah" pitchFamily="34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it-IT" sz="2200" dirty="0" smtClean="0">
                <a:latin typeface="Utsaah" pitchFamily="34" charset="0"/>
                <a:cs typeface="Utsaah" pitchFamily="34" charset="0"/>
              </a:rPr>
              <a:t>attività di </a:t>
            </a:r>
            <a:r>
              <a:rPr lang="it-IT" sz="2200" dirty="0" err="1" smtClean="0">
                <a:latin typeface="Utsaah" pitchFamily="34" charset="0"/>
                <a:cs typeface="Utsaah" pitchFamily="34" charset="0"/>
              </a:rPr>
              <a:t>rimanipolazione</a:t>
            </a:r>
            <a:r>
              <a:rPr lang="it-IT" sz="2200" dirty="0" smtClean="0">
                <a:latin typeface="Utsaah" pitchFamily="34" charset="0"/>
                <a:cs typeface="Utsaah" pitchFamily="34" charset="0"/>
              </a:rPr>
              <a:t>, ricreazione, trascrizione in altro genere o codice (es. dal dialogo alla </a:t>
            </a:r>
            <a:r>
              <a:rPr lang="it-IT" sz="2200" dirty="0" err="1" smtClean="0">
                <a:latin typeface="Utsaah" pitchFamily="34" charset="0"/>
                <a:cs typeface="Utsaah" pitchFamily="34" charset="0"/>
              </a:rPr>
              <a:t>lettera…</a:t>
            </a:r>
            <a:r>
              <a:rPr lang="it-IT" sz="2200" dirty="0" smtClean="0">
                <a:latin typeface="Utsaah" pitchFamily="34" charset="0"/>
                <a:cs typeface="Utsaah" pitchFamily="34" charset="0"/>
              </a:rPr>
              <a:t>);</a:t>
            </a:r>
          </a:p>
          <a:p>
            <a:pPr>
              <a:buFont typeface="Wingdings" pitchFamily="2" charset="2"/>
              <a:buChar char="ü"/>
            </a:pPr>
            <a:r>
              <a:rPr lang="it-IT" sz="2200" dirty="0" smtClean="0">
                <a:latin typeface="Utsaah" pitchFamily="34" charset="0"/>
                <a:cs typeface="Utsaah" pitchFamily="34" charset="0"/>
              </a:rPr>
              <a:t>attività di simulazione :</a:t>
            </a:r>
          </a:p>
          <a:p>
            <a:pPr>
              <a:buFont typeface="Wingdings 2" pitchFamily="18" charset="2"/>
              <a:buNone/>
            </a:pPr>
            <a:r>
              <a:rPr lang="it-IT" sz="2000" dirty="0" smtClean="0">
                <a:latin typeface="Utsaah" pitchFamily="34" charset="0"/>
                <a:cs typeface="Utsaah" pitchFamily="34" charset="0"/>
              </a:rPr>
              <a:t>drammatizzazione;</a:t>
            </a:r>
          </a:p>
          <a:p>
            <a:pPr>
              <a:buFont typeface="Wingdings 2" pitchFamily="18" charset="2"/>
              <a:buNone/>
            </a:pPr>
            <a:r>
              <a:rPr lang="it-IT" sz="2000" dirty="0" err="1" smtClean="0">
                <a:latin typeface="Utsaah" pitchFamily="34" charset="0"/>
                <a:cs typeface="Utsaah" pitchFamily="34" charset="0"/>
              </a:rPr>
              <a:t>role</a:t>
            </a:r>
            <a:r>
              <a:rPr lang="it-IT" sz="2000" dirty="0" smtClean="0">
                <a:latin typeface="Utsaah" pitchFamily="34" charset="0"/>
                <a:cs typeface="Utsaah" pitchFamily="34" charset="0"/>
              </a:rPr>
              <a:t> </a:t>
            </a:r>
            <a:r>
              <a:rPr lang="it-IT" sz="2000" dirty="0" err="1" smtClean="0">
                <a:latin typeface="Utsaah" pitchFamily="34" charset="0"/>
                <a:cs typeface="Utsaah" pitchFamily="34" charset="0"/>
              </a:rPr>
              <a:t>taking</a:t>
            </a:r>
            <a:r>
              <a:rPr lang="it-IT" sz="2000" dirty="0" smtClean="0">
                <a:latin typeface="Utsaah" pitchFamily="34" charset="0"/>
                <a:cs typeface="Utsaah" pitchFamily="34" charset="0"/>
              </a:rPr>
              <a:t>, (simulazione guidata con battute da seguire);</a:t>
            </a:r>
          </a:p>
          <a:p>
            <a:pPr>
              <a:buFont typeface="Wingdings 2" pitchFamily="18" charset="2"/>
              <a:buNone/>
            </a:pPr>
            <a:r>
              <a:rPr lang="it-IT" sz="2000" dirty="0" err="1" smtClean="0">
                <a:latin typeface="Utsaah" pitchFamily="34" charset="0"/>
                <a:cs typeface="Utsaah" pitchFamily="34" charset="0"/>
              </a:rPr>
              <a:t>role</a:t>
            </a:r>
            <a:r>
              <a:rPr lang="it-IT" sz="2000" dirty="0" smtClean="0">
                <a:latin typeface="Utsaah" pitchFamily="34" charset="0"/>
                <a:cs typeface="Utsaah" pitchFamily="34" charset="0"/>
              </a:rPr>
              <a:t> </a:t>
            </a:r>
            <a:r>
              <a:rPr lang="it-IT" sz="2000" dirty="0" err="1" smtClean="0">
                <a:latin typeface="Utsaah" pitchFamily="34" charset="0"/>
                <a:cs typeface="Utsaah" pitchFamily="34" charset="0"/>
              </a:rPr>
              <a:t>making</a:t>
            </a:r>
            <a:r>
              <a:rPr lang="it-IT" sz="2000" dirty="0" smtClean="0">
                <a:latin typeface="Utsaah" pitchFamily="34" charset="0"/>
                <a:cs typeface="Utsaah" pitchFamily="34" charset="0"/>
              </a:rPr>
              <a:t> (il docente assegna situazione, contesto comunicativo, ma all’apprendente è</a:t>
            </a:r>
          </a:p>
          <a:p>
            <a:pPr>
              <a:buFont typeface="Wingdings 2" pitchFamily="18" charset="2"/>
              <a:buNone/>
            </a:pPr>
            <a:r>
              <a:rPr lang="it-IT" sz="2000" dirty="0" smtClean="0">
                <a:latin typeface="Utsaah" pitchFamily="34" charset="0"/>
                <a:cs typeface="Utsaah" pitchFamily="34" charset="0"/>
              </a:rPr>
              <a:t>lasciata una certa autonomia);</a:t>
            </a:r>
          </a:p>
          <a:p>
            <a:pPr>
              <a:buFont typeface="Wingdings 2" pitchFamily="18" charset="2"/>
              <a:buNone/>
            </a:pPr>
            <a:r>
              <a:rPr lang="it-IT" sz="2000" dirty="0" err="1" smtClean="0">
                <a:latin typeface="Utsaah" pitchFamily="34" charset="0"/>
                <a:cs typeface="Utsaah" pitchFamily="34" charset="0"/>
              </a:rPr>
              <a:t>role</a:t>
            </a:r>
            <a:r>
              <a:rPr lang="it-IT" sz="2000" dirty="0" smtClean="0">
                <a:latin typeface="Utsaah" pitchFamily="34" charset="0"/>
                <a:cs typeface="Utsaah" pitchFamily="34" charset="0"/>
              </a:rPr>
              <a:t> play (costruzione di un dialogo liberamente).</a:t>
            </a:r>
          </a:p>
          <a:p>
            <a:pPr>
              <a:buFont typeface="Wingdings 2" pitchFamily="18" charset="2"/>
              <a:buNone/>
            </a:pPr>
            <a:endParaRPr sz="2000" dirty="0" smtClean="0">
              <a:latin typeface="Constantia" pitchFamily="18" charset="0"/>
            </a:endParaRPr>
          </a:p>
          <a:p>
            <a:pPr>
              <a:buFont typeface="Wingdings 2" pitchFamily="18" charset="2"/>
              <a:buNone/>
            </a:pPr>
            <a:endParaRPr sz="2000" dirty="0" smtClean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 txBox="1">
            <a:spLocks noGrp="1"/>
          </p:cNvSpPr>
          <p:nvPr>
            <p:ph type="title"/>
          </p:nvPr>
        </p:nvSpPr>
        <p:spPr>
          <a:xfrm>
            <a:off x="467541" y="260649"/>
            <a:ext cx="8229600" cy="1219196"/>
          </a:xfrm>
        </p:spPr>
        <p:txBody>
          <a:bodyPr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600" dirty="0" err="1" smtClean="0">
                <a:solidFill>
                  <a:srgbClr val="DD7E0E"/>
                </a:solidFill>
                <a:latin typeface="Vodafone Rg" pitchFamily="34" charset="0"/>
              </a:rPr>
              <a:t>Sintesi</a:t>
            </a:r>
            <a:endParaRPr sz="3600" dirty="0" smtClean="0">
              <a:solidFill>
                <a:srgbClr val="DD7E0E"/>
              </a:solidFill>
              <a:latin typeface="Vodafone Rg" pitchFamily="34" charset="0"/>
            </a:endParaRPr>
          </a:p>
        </p:txBody>
      </p:sp>
      <p:sp>
        <p:nvSpPr>
          <p:cNvPr id="17411" name="Segnaposto contenuto 1"/>
          <p:cNvSpPr txBox="1">
            <a:spLocks noChangeArrowheads="1"/>
          </p:cNvSpPr>
          <p:nvPr/>
        </p:nvSpPr>
        <p:spPr bwMode="auto">
          <a:xfrm>
            <a:off x="323850" y="15240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</a:pPr>
            <a:r>
              <a:rPr lang="it-IT" sz="2400">
                <a:solidFill>
                  <a:srgbClr val="FFFFFF"/>
                </a:solidFill>
                <a:latin typeface="Vodafone Rg" pitchFamily="34" charset="0"/>
              </a:rPr>
              <a:t/>
            </a:r>
            <a:br>
              <a:rPr lang="it-IT" sz="2400">
                <a:solidFill>
                  <a:srgbClr val="FFFFFF"/>
                </a:solidFill>
                <a:latin typeface="Vodafone Rg" pitchFamily="34" charset="0"/>
              </a:rPr>
            </a:br>
            <a:endParaRPr lang="it-IT" sz="2400">
              <a:solidFill>
                <a:srgbClr val="FFC000"/>
              </a:solidFill>
              <a:latin typeface="Vodafone Rg" pitchFamily="34" charset="0"/>
            </a:endParaRPr>
          </a:p>
        </p:txBody>
      </p:sp>
      <p:sp>
        <p:nvSpPr>
          <p:cNvPr id="17412" name="CasellaDiTesto 8"/>
          <p:cNvSpPr txBox="1">
            <a:spLocks noChangeArrowheads="1"/>
          </p:cNvSpPr>
          <p:nvPr/>
        </p:nvSpPr>
        <p:spPr bwMode="auto">
          <a:xfrm>
            <a:off x="179388" y="6308725"/>
            <a:ext cx="77771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>
                <a:solidFill>
                  <a:schemeClr val="bg1"/>
                </a:solidFill>
                <a:latin typeface="Cambria" pitchFamily="18" charset="0"/>
              </a:rPr>
              <a:t>Rete degli insegnanti di ITAL2, </a:t>
            </a:r>
            <a:r>
              <a:rPr lang="it-IT" sz="1600" i="1">
                <a:solidFill>
                  <a:schemeClr val="bg1"/>
                </a:solidFill>
                <a:latin typeface="Cambria" pitchFamily="18" charset="0"/>
              </a:rPr>
              <a:t>Percorsi Italiani, </a:t>
            </a:r>
            <a:r>
              <a:rPr lang="it-IT" sz="1600">
                <a:solidFill>
                  <a:schemeClr val="bg1"/>
                </a:solidFill>
                <a:latin typeface="Cambria" pitchFamily="18" charset="0"/>
              </a:rPr>
              <a:t>Perugia, Guerra ed. 2009</a:t>
            </a:r>
          </a:p>
        </p:txBody>
      </p:sp>
      <p:pic>
        <p:nvPicPr>
          <p:cNvPr id="1741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628775"/>
            <a:ext cx="6443663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3600" y="2924175"/>
            <a:ext cx="57404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 txBox="1">
            <a:spLocks noGrp="1"/>
          </p:cNvSpPr>
          <p:nvPr>
            <p:ph type="title"/>
          </p:nvPr>
        </p:nvSpPr>
        <p:spPr>
          <a:xfrm>
            <a:off x="467541" y="260649"/>
            <a:ext cx="8229600" cy="1219196"/>
          </a:xfrm>
        </p:spPr>
        <p:txBody>
          <a:bodyPr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600" dirty="0" err="1" smtClean="0">
                <a:solidFill>
                  <a:srgbClr val="DD7E0E"/>
                </a:solidFill>
                <a:latin typeface="Vodafone Rg" pitchFamily="34" charset="0"/>
              </a:rPr>
              <a:t>Riflessione</a:t>
            </a:r>
            <a:r>
              <a:rPr sz="3600" dirty="0" smtClean="0">
                <a:solidFill>
                  <a:srgbClr val="DD7E0E"/>
                </a:solidFill>
                <a:latin typeface="Vodafone Rg" pitchFamily="34" charset="0"/>
              </a:rPr>
              <a:t> / </a:t>
            </a:r>
            <a:r>
              <a:rPr sz="3600" dirty="0" err="1" smtClean="0">
                <a:solidFill>
                  <a:srgbClr val="DD7E0E"/>
                </a:solidFill>
                <a:latin typeface="Vodafone Rg" pitchFamily="34" charset="0"/>
              </a:rPr>
              <a:t>Controllo</a:t>
            </a:r>
            <a:endParaRPr sz="3600" dirty="0" smtClean="0">
              <a:solidFill>
                <a:srgbClr val="DD7E0E"/>
              </a:solidFill>
              <a:latin typeface="Vodafone Rg" pitchFamily="34" charset="0"/>
            </a:endParaRPr>
          </a:p>
        </p:txBody>
      </p:sp>
      <p:sp>
        <p:nvSpPr>
          <p:cNvPr id="18435" name="Segnaposto contenuto 1"/>
          <p:cNvSpPr txBox="1">
            <a:spLocks noChangeArrowheads="1"/>
          </p:cNvSpPr>
          <p:nvPr/>
        </p:nvSpPr>
        <p:spPr bwMode="auto">
          <a:xfrm>
            <a:off x="323850" y="15240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</a:pPr>
            <a:r>
              <a:rPr lang="it-IT" sz="2400">
                <a:solidFill>
                  <a:srgbClr val="FFFFFF"/>
                </a:solidFill>
                <a:latin typeface="Vodafone Rg" pitchFamily="34" charset="0"/>
              </a:rPr>
              <a:t/>
            </a:r>
            <a:br>
              <a:rPr lang="it-IT" sz="2400">
                <a:solidFill>
                  <a:srgbClr val="FFFFFF"/>
                </a:solidFill>
                <a:latin typeface="Vodafone Rg" pitchFamily="34" charset="0"/>
              </a:rPr>
            </a:br>
            <a:endParaRPr lang="it-IT" sz="2400">
              <a:solidFill>
                <a:srgbClr val="FFC000"/>
              </a:solidFill>
              <a:latin typeface="Vodafone Rg" pitchFamily="34" charset="0"/>
            </a:endParaRPr>
          </a:p>
        </p:txBody>
      </p:sp>
      <p:sp>
        <p:nvSpPr>
          <p:cNvPr id="18436" name="Segnaposto contenuto 6"/>
          <p:cNvSpPr txBox="1"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it-IT" sz="2200" dirty="0" smtClean="0">
                <a:solidFill>
                  <a:srgbClr val="FFFF66"/>
                </a:solidFill>
                <a:latin typeface="Utsaah" pitchFamily="34" charset="0"/>
                <a:cs typeface="Utsaah" pitchFamily="34" charset="0"/>
              </a:rPr>
              <a:t>Riflessione</a:t>
            </a:r>
          </a:p>
          <a:p>
            <a:pPr>
              <a:buFont typeface="Wingdings 2" pitchFamily="18" charset="2"/>
              <a:buNone/>
            </a:pPr>
            <a:r>
              <a:rPr lang="it-IT" sz="2200" dirty="0" smtClean="0">
                <a:latin typeface="Utsaah" pitchFamily="34" charset="0"/>
                <a:cs typeface="Utsaah" pitchFamily="34" charset="0"/>
              </a:rPr>
              <a:t>In questa fase vengono sistematizzati i fenomeni linguistici incontrati in modo da passare</a:t>
            </a:r>
          </a:p>
          <a:p>
            <a:pPr>
              <a:buFont typeface="Wingdings 2" pitchFamily="18" charset="2"/>
              <a:buNone/>
            </a:pPr>
            <a:r>
              <a:rPr lang="it-IT" sz="2200" dirty="0" smtClean="0">
                <a:latin typeface="Utsaah" pitchFamily="34" charset="0"/>
                <a:cs typeface="Utsaah" pitchFamily="34" charset="0"/>
              </a:rPr>
              <a:t>in maniera induttiva dal caso alla regola generale, individuando eventuali eccezioni. </a:t>
            </a:r>
          </a:p>
          <a:p>
            <a:pPr>
              <a:buFont typeface="Wingdings 2" pitchFamily="18" charset="2"/>
              <a:buNone/>
            </a:pPr>
            <a:endParaRPr lang="it-IT" sz="2200" dirty="0" smtClean="0">
              <a:latin typeface="Utsaah" pitchFamily="34" charset="0"/>
              <a:cs typeface="Utsaah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it-IT" sz="2200" dirty="0" smtClean="0">
                <a:latin typeface="Utsaah" pitchFamily="34" charset="0"/>
                <a:cs typeface="Utsaah" pitchFamily="34" charset="0"/>
              </a:rPr>
              <a:t>Sussidi e tecniche: </a:t>
            </a:r>
          </a:p>
          <a:p>
            <a:pPr>
              <a:buFont typeface="Wingdings" pitchFamily="2" charset="2"/>
              <a:buChar char="ü"/>
            </a:pPr>
            <a:r>
              <a:rPr lang="it-IT" sz="2200" dirty="0" smtClean="0">
                <a:latin typeface="Utsaah" pitchFamily="34" charset="0"/>
                <a:cs typeface="Utsaah" pitchFamily="34" charset="0"/>
              </a:rPr>
              <a:t>strumentazioni multimediali, lavagna, schede, tabelloni, quaderno;</a:t>
            </a:r>
            <a:endParaRPr lang="it-IT" sz="2200" i="1" dirty="0" smtClean="0">
              <a:latin typeface="Utsaah" pitchFamily="34" charset="0"/>
              <a:cs typeface="Utsaah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sz="2200" dirty="0" smtClean="0">
                <a:latin typeface="Utsaah" pitchFamily="34" charset="0"/>
                <a:cs typeface="Utsaah" pitchFamily="34" charset="0"/>
              </a:rPr>
              <a:t>riflessione orale sugli aspetti linguistici e culturali incontrati;</a:t>
            </a:r>
          </a:p>
          <a:p>
            <a:pPr>
              <a:buFont typeface="Wingdings" pitchFamily="2" charset="2"/>
              <a:buChar char="ü"/>
            </a:pPr>
            <a:r>
              <a:rPr lang="it-IT" sz="2200" dirty="0" smtClean="0">
                <a:latin typeface="Utsaah" pitchFamily="34" charset="0"/>
                <a:cs typeface="Utsaah" pitchFamily="34" charset="0"/>
              </a:rPr>
              <a:t>riflessione individuale o collettiva  attraverso tabelle, </a:t>
            </a:r>
            <a:r>
              <a:rPr lang="it-IT" sz="2200" dirty="0" err="1" smtClean="0">
                <a:latin typeface="Utsaah" pitchFamily="34" charset="0"/>
                <a:cs typeface="Utsaah" pitchFamily="34" charset="0"/>
              </a:rPr>
              <a:t>costellazioni…</a:t>
            </a:r>
            <a:endParaRPr lang="it-IT" sz="2200" dirty="0" smtClean="0">
              <a:latin typeface="Utsaah" pitchFamily="34" charset="0"/>
              <a:cs typeface="Utsaah" pitchFamily="34" charset="0"/>
            </a:endParaRPr>
          </a:p>
          <a:p>
            <a:pPr>
              <a:buFont typeface="Wingdings 2" pitchFamily="18" charset="2"/>
              <a:buNone/>
            </a:pPr>
            <a:endParaRPr lang="it-IT" sz="2200" dirty="0" smtClean="0">
              <a:latin typeface="Utsaah" pitchFamily="34" charset="0"/>
              <a:cs typeface="Utsaah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it-IT" sz="2200" dirty="0" smtClean="0">
                <a:solidFill>
                  <a:srgbClr val="FFFF66"/>
                </a:solidFill>
                <a:latin typeface="Utsaah" pitchFamily="34" charset="0"/>
                <a:cs typeface="Utsaah" pitchFamily="34" charset="0"/>
              </a:rPr>
              <a:t>Controllo</a:t>
            </a:r>
          </a:p>
          <a:p>
            <a:pPr>
              <a:buFont typeface="Wingdings 2" pitchFamily="18" charset="2"/>
              <a:buNone/>
            </a:pPr>
            <a:r>
              <a:rPr lang="it-IT" sz="2200" dirty="0" err="1" smtClean="0">
                <a:latin typeface="Utsaah" pitchFamily="34" charset="0"/>
                <a:cs typeface="Utsaah" pitchFamily="34" charset="0"/>
              </a:rPr>
              <a:t>Testing</a:t>
            </a:r>
            <a:r>
              <a:rPr lang="it-IT" sz="2200" dirty="0" smtClean="0">
                <a:latin typeface="Utsaah" pitchFamily="34" charset="0"/>
                <a:cs typeface="Utsaah" pitchFamily="34" charset="0"/>
              </a:rPr>
              <a:t> diffuso e test di verifica per progettare eventuali azioni di  recupero</a:t>
            </a:r>
          </a:p>
          <a:p>
            <a:pPr>
              <a:buFont typeface="Wingdings" pitchFamily="2" charset="2"/>
              <a:buChar char="ü"/>
            </a:pPr>
            <a:endParaRPr sz="2000" dirty="0" smtClean="0">
              <a:latin typeface="Cambria" pitchFamily="18" charset="0"/>
              <a:cs typeface="Utsaah" pitchFamily="34" charset="0"/>
            </a:endParaRPr>
          </a:p>
          <a:p>
            <a:pPr>
              <a:buFont typeface="Wingdings 2" pitchFamily="18" charset="2"/>
              <a:buNone/>
            </a:pPr>
            <a:endParaRPr dirty="0" smtClean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 txBox="1">
            <a:spLocks noGrp="1"/>
          </p:cNvSpPr>
          <p:nvPr>
            <p:ph type="title"/>
          </p:nvPr>
        </p:nvSpPr>
        <p:spPr>
          <a:xfrm>
            <a:off x="395536" y="260648"/>
            <a:ext cx="8229600" cy="1219196"/>
          </a:xfrm>
        </p:spPr>
        <p:txBody>
          <a:bodyPr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600" dirty="0" err="1" smtClean="0">
                <a:solidFill>
                  <a:srgbClr val="DD7E0E"/>
                </a:solidFill>
              </a:rPr>
              <a:t>Riflessione</a:t>
            </a:r>
            <a:endParaRPr sz="3600" dirty="0" smtClean="0">
              <a:solidFill>
                <a:srgbClr val="DD7E0E"/>
              </a:solidFill>
            </a:endParaRPr>
          </a:p>
        </p:txBody>
      </p:sp>
      <p:sp>
        <p:nvSpPr>
          <p:cNvPr id="19459" name="Segnaposto contenuto 1"/>
          <p:cNvSpPr txBox="1">
            <a:spLocks noChangeArrowheads="1"/>
          </p:cNvSpPr>
          <p:nvPr/>
        </p:nvSpPr>
        <p:spPr bwMode="auto">
          <a:xfrm>
            <a:off x="323850" y="15240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</a:pPr>
            <a:r>
              <a:rPr lang="it-IT" sz="2400">
                <a:solidFill>
                  <a:srgbClr val="FFFFFF"/>
                </a:solidFill>
                <a:latin typeface="Vodafone Rg" pitchFamily="34" charset="0"/>
              </a:rPr>
              <a:t/>
            </a:r>
            <a:br>
              <a:rPr lang="it-IT" sz="2400">
                <a:solidFill>
                  <a:srgbClr val="FFFFFF"/>
                </a:solidFill>
                <a:latin typeface="Vodafone Rg" pitchFamily="34" charset="0"/>
              </a:rPr>
            </a:br>
            <a:endParaRPr lang="it-IT" sz="2400">
              <a:solidFill>
                <a:srgbClr val="FFC000"/>
              </a:solidFill>
              <a:latin typeface="Vodafone Rg" pitchFamily="34" charset="0"/>
            </a:endParaRPr>
          </a:p>
        </p:txBody>
      </p:sp>
      <p:sp>
        <p:nvSpPr>
          <p:cNvPr id="19460" name="CasellaDiTesto 9"/>
          <p:cNvSpPr txBox="1">
            <a:spLocks noChangeArrowheads="1"/>
          </p:cNvSpPr>
          <p:nvPr/>
        </p:nvSpPr>
        <p:spPr bwMode="auto">
          <a:xfrm>
            <a:off x="179388" y="6308725"/>
            <a:ext cx="77771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>
                <a:solidFill>
                  <a:schemeClr val="bg1"/>
                </a:solidFill>
                <a:latin typeface="Cambria" pitchFamily="18" charset="0"/>
              </a:rPr>
              <a:t>Rete degli insegnanti di ITAL2, </a:t>
            </a:r>
            <a:r>
              <a:rPr lang="it-IT" sz="1600" i="1">
                <a:solidFill>
                  <a:schemeClr val="bg1"/>
                </a:solidFill>
                <a:latin typeface="Cambria" pitchFamily="18" charset="0"/>
              </a:rPr>
              <a:t>Percorsi Italiani, </a:t>
            </a:r>
            <a:r>
              <a:rPr lang="it-IT" sz="1600">
                <a:solidFill>
                  <a:schemeClr val="bg1"/>
                </a:solidFill>
                <a:latin typeface="Cambria" pitchFamily="18" charset="0"/>
              </a:rPr>
              <a:t>Perugia, Guerra ed. 2009</a:t>
            </a:r>
          </a:p>
        </p:txBody>
      </p:sp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628775"/>
            <a:ext cx="572770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3357563"/>
            <a:ext cx="5749925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 txBox="1">
            <a:spLocks noGrp="1"/>
          </p:cNvSpPr>
          <p:nvPr>
            <p:ph type="title"/>
          </p:nvPr>
        </p:nvSpPr>
        <p:spPr>
          <a:xfrm>
            <a:off x="467541" y="260649"/>
            <a:ext cx="8229600" cy="1219196"/>
          </a:xfrm>
        </p:spPr>
        <p:txBody>
          <a:bodyPr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600" dirty="0" err="1" smtClean="0">
                <a:solidFill>
                  <a:srgbClr val="DD7E0E"/>
                </a:solidFill>
              </a:rPr>
              <a:t>L'Unità</a:t>
            </a:r>
            <a:r>
              <a:rPr sz="3600" dirty="0" smtClean="0">
                <a:solidFill>
                  <a:srgbClr val="DD7E0E"/>
                </a:solidFill>
              </a:rPr>
              <a:t> </a:t>
            </a:r>
            <a:r>
              <a:rPr sz="3600" dirty="0" err="1" smtClean="0">
                <a:solidFill>
                  <a:srgbClr val="DD7E0E"/>
                </a:solidFill>
              </a:rPr>
              <a:t>d'apprendimento</a:t>
            </a:r>
            <a:endParaRPr sz="3600" dirty="0" smtClean="0">
              <a:solidFill>
                <a:srgbClr val="DD7E0E"/>
              </a:solidFill>
            </a:endParaRPr>
          </a:p>
        </p:txBody>
      </p:sp>
      <p:sp>
        <p:nvSpPr>
          <p:cNvPr id="20483" name="Segnaposto contenuto 1"/>
          <p:cNvSpPr txBox="1">
            <a:spLocks noChangeArrowheads="1"/>
          </p:cNvSpPr>
          <p:nvPr/>
        </p:nvSpPr>
        <p:spPr bwMode="auto">
          <a:xfrm>
            <a:off x="323850" y="15240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</a:pPr>
            <a:r>
              <a:rPr lang="it-IT" sz="2400">
                <a:solidFill>
                  <a:srgbClr val="FFFFFF"/>
                </a:solidFill>
                <a:latin typeface="Vodafone Rg" pitchFamily="34" charset="0"/>
              </a:rPr>
              <a:t/>
            </a:r>
            <a:br>
              <a:rPr lang="it-IT" sz="2400">
                <a:solidFill>
                  <a:srgbClr val="FFFFFF"/>
                </a:solidFill>
                <a:latin typeface="Vodafone Rg" pitchFamily="34" charset="0"/>
              </a:rPr>
            </a:br>
            <a:endParaRPr lang="it-IT" sz="2400">
              <a:solidFill>
                <a:srgbClr val="FFC000"/>
              </a:solidFill>
              <a:latin typeface="Vodafone Rg" pitchFamily="34" charset="0"/>
            </a:endParaRPr>
          </a:p>
        </p:txBody>
      </p:sp>
      <p:sp>
        <p:nvSpPr>
          <p:cNvPr id="20484" name="Segnaposto contenuto 6"/>
          <p:cNvSpPr txBox="1"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it-IT" sz="2200" dirty="0" smtClean="0">
                <a:latin typeface="Utsaah" pitchFamily="34" charset="0"/>
                <a:cs typeface="Utsaah" pitchFamily="34" charset="0"/>
              </a:rPr>
              <a:t>Unità minima che non presenta la rigidità e sequenzialità del modello dell’UD, ma è più</a:t>
            </a:r>
          </a:p>
          <a:p>
            <a:pPr>
              <a:buFont typeface="Wingdings 2" pitchFamily="18" charset="2"/>
              <a:buNone/>
            </a:pPr>
            <a:r>
              <a:rPr lang="it-IT" sz="2200" dirty="0" smtClean="0">
                <a:latin typeface="Utsaah" pitchFamily="34" charset="0"/>
                <a:cs typeface="Utsaah" pitchFamily="34" charset="0"/>
              </a:rPr>
              <a:t>flessibile e rispondente ad una serie di variabili  che coinvolgono gli apprendenti (bisogni,</a:t>
            </a:r>
          </a:p>
          <a:p>
            <a:pPr>
              <a:buFont typeface="Wingdings 2" pitchFamily="18" charset="2"/>
              <a:buNone/>
            </a:pPr>
            <a:r>
              <a:rPr lang="it-IT" sz="2200" dirty="0" smtClean="0">
                <a:latin typeface="Utsaah" pitchFamily="34" charset="0"/>
                <a:cs typeface="Utsaah" pitchFamily="34" charset="0"/>
              </a:rPr>
              <a:t>diversificazione di competenze linguistiche, </a:t>
            </a:r>
            <a:r>
              <a:rPr lang="it-IT" sz="2200" dirty="0" err="1" smtClean="0">
                <a:latin typeface="Utsaah" pitchFamily="34" charset="0"/>
                <a:cs typeface="Utsaah" pitchFamily="34" charset="0"/>
              </a:rPr>
              <a:t>autoapprendimento…</a:t>
            </a:r>
            <a:r>
              <a:rPr lang="it-IT" sz="2200" dirty="0" smtClean="0">
                <a:latin typeface="Utsaah" pitchFamily="34" charset="0"/>
                <a:cs typeface="Utsaah" pitchFamily="34" charset="0"/>
              </a:rPr>
              <a:t>).</a:t>
            </a:r>
          </a:p>
          <a:p>
            <a:pPr>
              <a:buFont typeface="Wingdings 2" pitchFamily="18" charset="2"/>
              <a:buNone/>
            </a:pPr>
            <a:endParaRPr dirty="0" smtClean="0">
              <a:latin typeface="Constantia" pitchFamily="18" charset="0"/>
            </a:endParaRPr>
          </a:p>
        </p:txBody>
      </p:sp>
      <p:graphicFrame>
        <p:nvGraphicFramePr>
          <p:cNvPr id="5" name="Diagramma 4"/>
          <p:cNvGraphicFramePr/>
          <p:nvPr/>
        </p:nvGraphicFramePr>
        <p:xfrm>
          <a:off x="1187624" y="2924944"/>
          <a:ext cx="6072336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6" name="CasellaDiTesto 5"/>
          <p:cNvSpPr txBox="1">
            <a:spLocks noChangeArrowheads="1"/>
          </p:cNvSpPr>
          <p:nvPr/>
        </p:nvSpPr>
        <p:spPr bwMode="auto">
          <a:xfrm>
            <a:off x="395288" y="6308725"/>
            <a:ext cx="77771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>
                <a:solidFill>
                  <a:schemeClr val="bg1"/>
                </a:solidFill>
                <a:latin typeface="Cambria" pitchFamily="18" charset="0"/>
              </a:rPr>
              <a:t>Balboni, </a:t>
            </a:r>
            <a:r>
              <a:rPr lang="it-IT" sz="1600" i="1">
                <a:solidFill>
                  <a:schemeClr val="bg1"/>
                </a:solidFill>
                <a:latin typeface="Cambria" pitchFamily="18" charset="0"/>
              </a:rPr>
              <a:t>Le sfide di Babele,  </a:t>
            </a:r>
            <a:r>
              <a:rPr lang="it-IT" sz="1600">
                <a:solidFill>
                  <a:schemeClr val="bg1"/>
                </a:solidFill>
                <a:latin typeface="Cambria" pitchFamily="18" charset="0"/>
              </a:rPr>
              <a:t>Torino, Utet, 2002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 txBox="1">
            <a:spLocks noGrp="1"/>
          </p:cNvSpPr>
          <p:nvPr>
            <p:ph type="title"/>
          </p:nvPr>
        </p:nvSpPr>
        <p:spPr>
          <a:xfrm>
            <a:off x="467541" y="260649"/>
            <a:ext cx="8229600" cy="1219196"/>
          </a:xfrm>
        </p:spPr>
        <p:txBody>
          <a:bodyPr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600" dirty="0" err="1" smtClean="0">
                <a:solidFill>
                  <a:srgbClr val="DD7E0E"/>
                </a:solidFill>
              </a:rPr>
              <a:t>L'Unità</a:t>
            </a:r>
            <a:r>
              <a:rPr sz="3600" dirty="0" smtClean="0">
                <a:solidFill>
                  <a:srgbClr val="DD7E0E"/>
                </a:solidFill>
              </a:rPr>
              <a:t> </a:t>
            </a:r>
            <a:r>
              <a:rPr sz="3600" dirty="0" err="1" smtClean="0">
                <a:solidFill>
                  <a:srgbClr val="DD7E0E"/>
                </a:solidFill>
              </a:rPr>
              <a:t>di</a:t>
            </a:r>
            <a:r>
              <a:rPr sz="3600" dirty="0" smtClean="0">
                <a:solidFill>
                  <a:srgbClr val="DD7E0E"/>
                </a:solidFill>
              </a:rPr>
              <a:t> </a:t>
            </a:r>
            <a:r>
              <a:rPr sz="3600" dirty="0" err="1" smtClean="0">
                <a:solidFill>
                  <a:srgbClr val="DD7E0E"/>
                </a:solidFill>
              </a:rPr>
              <a:t>lavoro</a:t>
            </a:r>
            <a:endParaRPr sz="3600" dirty="0" smtClean="0">
              <a:solidFill>
                <a:srgbClr val="DD7E0E"/>
              </a:solidFill>
            </a:endParaRPr>
          </a:p>
        </p:txBody>
      </p:sp>
      <p:sp>
        <p:nvSpPr>
          <p:cNvPr id="21507" name="Segnaposto contenuto 1"/>
          <p:cNvSpPr txBox="1">
            <a:spLocks noChangeArrowheads="1"/>
          </p:cNvSpPr>
          <p:nvPr/>
        </p:nvSpPr>
        <p:spPr bwMode="auto">
          <a:xfrm>
            <a:off x="323850" y="15240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</a:pPr>
            <a:r>
              <a:rPr lang="it-IT" sz="2400">
                <a:solidFill>
                  <a:srgbClr val="FFFFFF"/>
                </a:solidFill>
                <a:latin typeface="Vodafone Rg" pitchFamily="34" charset="0"/>
              </a:rPr>
              <a:t/>
            </a:r>
            <a:br>
              <a:rPr lang="it-IT" sz="2400">
                <a:solidFill>
                  <a:srgbClr val="FFFFFF"/>
                </a:solidFill>
                <a:latin typeface="Vodafone Rg" pitchFamily="34" charset="0"/>
              </a:rPr>
            </a:br>
            <a:endParaRPr lang="it-IT" sz="2400">
              <a:solidFill>
                <a:srgbClr val="FFC000"/>
              </a:solidFill>
              <a:latin typeface="Vodafone Rg" pitchFamily="34" charset="0"/>
            </a:endParaRPr>
          </a:p>
        </p:txBody>
      </p:sp>
      <p:sp>
        <p:nvSpPr>
          <p:cNvPr id="21508" name="Segnaposto contenuto 6"/>
          <p:cNvSpPr txBox="1"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it-IT" sz="2200" dirty="0" smtClean="0">
                <a:latin typeface="Utsaah" pitchFamily="34" charset="0"/>
                <a:cs typeface="Utsaah" pitchFamily="34" charset="0"/>
              </a:rPr>
              <a:t>L’unità di lavoro è un </a:t>
            </a:r>
            <a:r>
              <a:rPr lang="it-IT" sz="2200" dirty="0" err="1" smtClean="0">
                <a:latin typeface="Utsaah" pitchFamily="34" charset="0"/>
                <a:cs typeface="Utsaah" pitchFamily="34" charset="0"/>
              </a:rPr>
              <a:t>micropercorso</a:t>
            </a:r>
            <a:r>
              <a:rPr lang="it-IT" sz="2200" dirty="0" smtClean="0">
                <a:latin typeface="Utsaah" pitchFamily="34" charset="0"/>
                <a:cs typeface="Utsaah" pitchFamily="34" charset="0"/>
              </a:rPr>
              <a:t>  guidato, concluso in sé, valutabile e accreditabile.  Il</a:t>
            </a:r>
          </a:p>
          <a:p>
            <a:pPr>
              <a:buFont typeface="Wingdings 2" pitchFamily="18" charset="2"/>
              <a:buNone/>
            </a:pPr>
            <a:r>
              <a:rPr lang="it-IT" sz="2200" dirty="0" smtClean="0">
                <a:latin typeface="Utsaah" pitchFamily="34" charset="0"/>
                <a:cs typeface="Utsaah" pitchFamily="34" charset="0"/>
              </a:rPr>
              <a:t>passaggio all'UL è da ricercare nel fatto che i percorsi sono particolarmente complessi e</a:t>
            </a:r>
          </a:p>
          <a:p>
            <a:pPr>
              <a:buFont typeface="Wingdings 2" pitchFamily="18" charset="2"/>
              <a:buNone/>
            </a:pPr>
            <a:r>
              <a:rPr lang="it-IT" sz="2200" dirty="0" smtClean="0">
                <a:latin typeface="Utsaah" pitchFamily="34" charset="0"/>
                <a:cs typeface="Utsaah" pitchFamily="34" charset="0"/>
              </a:rPr>
              <a:t>quindi necessitano di una  maggiore generalizzazione.  E’ caratterizzato da tre fasi</a:t>
            </a:r>
          </a:p>
          <a:p>
            <a:pPr>
              <a:buFont typeface="Wingdings 2" pitchFamily="18" charset="2"/>
              <a:buNone/>
            </a:pPr>
            <a:r>
              <a:rPr lang="it-IT" sz="2200" dirty="0" smtClean="0">
                <a:latin typeface="Utsaah" pitchFamily="34" charset="0"/>
                <a:cs typeface="Utsaah" pitchFamily="34" charset="0"/>
              </a:rPr>
              <a:t>consequenziali</a:t>
            </a:r>
          </a:p>
        </p:txBody>
      </p:sp>
      <p:graphicFrame>
        <p:nvGraphicFramePr>
          <p:cNvPr id="5" name="Diagramma 4"/>
          <p:cNvGraphicFramePr/>
          <p:nvPr/>
        </p:nvGraphicFramePr>
        <p:xfrm>
          <a:off x="1187624" y="2924944"/>
          <a:ext cx="6072336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510" name="CasellaDiTesto 5"/>
          <p:cNvSpPr txBox="1">
            <a:spLocks noChangeArrowheads="1"/>
          </p:cNvSpPr>
          <p:nvPr/>
        </p:nvSpPr>
        <p:spPr bwMode="auto">
          <a:xfrm>
            <a:off x="395288" y="6308725"/>
            <a:ext cx="77771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>
                <a:solidFill>
                  <a:schemeClr val="bg1"/>
                </a:solidFill>
                <a:latin typeface="Cambria" pitchFamily="18" charset="0"/>
              </a:rPr>
              <a:t>Diadori, </a:t>
            </a:r>
            <a:r>
              <a:rPr lang="it-IT" sz="1600" i="1">
                <a:solidFill>
                  <a:schemeClr val="bg1"/>
                </a:solidFill>
                <a:latin typeface="Cambria" pitchFamily="18" charset="0"/>
              </a:rPr>
              <a:t>Manuale di didattica dell’italiano L2,  </a:t>
            </a:r>
            <a:r>
              <a:rPr lang="it-IT" sz="1600">
                <a:solidFill>
                  <a:schemeClr val="bg1"/>
                </a:solidFill>
                <a:latin typeface="Cambria" pitchFamily="18" charset="0"/>
              </a:rPr>
              <a:t>Perugia, Guerra, 2009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 txBox="1">
            <a:spLocks noGrp="1"/>
          </p:cNvSpPr>
          <p:nvPr>
            <p:ph idx="1"/>
          </p:nvPr>
        </p:nvSpPr>
        <p:spPr>
          <a:xfrm>
            <a:off x="468313" y="1557338"/>
            <a:ext cx="8229600" cy="4572000"/>
          </a:xfrm>
        </p:spPr>
        <p:txBody>
          <a:bodyPr/>
          <a:lstStyle/>
          <a:p>
            <a:pPr marL="457200" indent="-457200" eaLnBrk="1" fontAlgn="auto" hangingPunct="1">
              <a:spcAft>
                <a:spcPts val="0"/>
              </a:spcAft>
              <a:buFont typeface="Wingdings 2" pitchFamily="18"/>
              <a:buNone/>
              <a:defRPr/>
            </a:pPr>
            <a:endParaRPr lang="it-IT" sz="2400" dirty="0" smtClean="0">
              <a:solidFill>
                <a:srgbClr val="FFFF66"/>
              </a:solidFill>
              <a:latin typeface="Utsaah" pitchFamily="34" charset="0"/>
              <a:cs typeface="Utsaah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Wingdings 2" pitchFamily="18"/>
              <a:buNone/>
              <a:defRPr/>
            </a:pPr>
            <a:r>
              <a:rPr lang="it-IT" sz="2400" dirty="0" smtClean="0">
                <a:solidFill>
                  <a:srgbClr val="FFFF66"/>
                </a:solidFill>
                <a:latin typeface="Utsaah" pitchFamily="34" charset="0"/>
                <a:cs typeface="Utsaah" pitchFamily="34" charset="0"/>
              </a:rPr>
              <a:t>Macroprogettazione (planning)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/>
              <a:buNone/>
              <a:defRPr/>
            </a:pPr>
            <a:r>
              <a:rPr lang="it-IT" sz="2400" dirty="0" smtClean="0">
                <a:latin typeface="Utsaah" pitchFamily="34" charset="0"/>
                <a:cs typeface="Utsaah" pitchFamily="34" charset="0"/>
              </a:rPr>
              <a:t>Definizione delle  finalità formative e gli obiettivi di apprendimento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/>
              <a:buNone/>
              <a:defRPr/>
            </a:pPr>
            <a:r>
              <a:rPr lang="it-IT" sz="2400" dirty="0" smtClean="0">
                <a:latin typeface="Utsaah" pitchFamily="34" charset="0"/>
                <a:cs typeface="Utsaah" pitchFamily="34" charset="0"/>
              </a:rPr>
              <a:t>(progettazione per obiettivi,  per sfondo integratore, per </a:t>
            </a:r>
            <a:r>
              <a:rPr lang="it-IT" sz="2400" dirty="0" err="1" smtClean="0">
                <a:latin typeface="Utsaah" pitchFamily="34" charset="0"/>
                <a:cs typeface="Utsaah" pitchFamily="34" charset="0"/>
              </a:rPr>
              <a:t>compiti…</a:t>
            </a:r>
            <a:r>
              <a:rPr lang="it-IT" sz="2400" dirty="0" smtClean="0">
                <a:latin typeface="Utsaah" pitchFamily="34" charset="0"/>
                <a:cs typeface="Utsaah" pitchFamily="34" charset="0"/>
              </a:rPr>
              <a:t>)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/>
              <a:buNone/>
              <a:defRPr/>
            </a:pPr>
            <a:endParaRPr lang="it-IT" sz="2400" dirty="0" smtClean="0">
              <a:latin typeface="Utsaah" pitchFamily="34" charset="0"/>
              <a:cs typeface="Utsaah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/>
              <a:buNone/>
              <a:defRPr/>
            </a:pPr>
            <a:r>
              <a:rPr lang="it-IT" sz="2400" dirty="0" smtClean="0">
                <a:solidFill>
                  <a:srgbClr val="FFFF66"/>
                </a:solidFill>
                <a:latin typeface="Utsaah" pitchFamily="34" charset="0"/>
                <a:cs typeface="Utsaah" pitchFamily="34" charset="0"/>
              </a:rPr>
              <a:t>Microprogettazione (design)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/>
              <a:buNone/>
              <a:defRPr/>
            </a:pPr>
            <a:r>
              <a:rPr lang="it-IT" sz="2400" dirty="0" smtClean="0">
                <a:latin typeface="Utsaah" pitchFamily="34" charset="0"/>
                <a:cs typeface="Utsaah" pitchFamily="34" charset="0"/>
              </a:rPr>
              <a:t>Definizione delle modalità di presentazione dei materiali, le tecniche da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/>
              <a:buNone/>
              <a:defRPr/>
            </a:pPr>
            <a:r>
              <a:rPr lang="it-IT" sz="2400" dirty="0" smtClean="0">
                <a:latin typeface="Utsaah" pitchFamily="34" charset="0"/>
                <a:cs typeface="Utsaah" pitchFamily="34" charset="0"/>
              </a:rPr>
              <a:t>utilizzare, le procedure da adottare, i modelli  operativi . </a:t>
            </a:r>
          </a:p>
        </p:txBody>
      </p:sp>
      <p:sp>
        <p:nvSpPr>
          <p:cNvPr id="3" name="Titolo 2"/>
          <p:cNvSpPr txBox="1">
            <a:spLocks noGrp="1"/>
          </p:cNvSpPr>
          <p:nvPr>
            <p:ph type="title"/>
          </p:nvPr>
        </p:nvSpPr>
        <p:spPr>
          <a:xfrm>
            <a:off x="467541" y="260649"/>
            <a:ext cx="8229600" cy="1219196"/>
          </a:xfrm>
        </p:spPr>
        <p:txBody>
          <a:bodyPr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600" dirty="0" smtClean="0">
                <a:solidFill>
                  <a:srgbClr val="DD7E0E"/>
                </a:solidFill>
                <a:latin typeface="Vodafone Rg" pitchFamily="34" charset="0"/>
              </a:rPr>
              <a:t>Progettare l’azione didattica</a:t>
            </a:r>
          </a:p>
        </p:txBody>
      </p:sp>
      <p:sp>
        <p:nvSpPr>
          <p:cNvPr id="6148" name="Segnaposto contenuto 1"/>
          <p:cNvSpPr txBox="1">
            <a:spLocks noChangeArrowheads="1"/>
          </p:cNvSpPr>
          <p:nvPr/>
        </p:nvSpPr>
        <p:spPr bwMode="auto">
          <a:xfrm>
            <a:off x="457200" y="15240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</a:pPr>
            <a:r>
              <a:rPr lang="it-IT" sz="2400">
                <a:solidFill>
                  <a:srgbClr val="FFFFFF"/>
                </a:solidFill>
                <a:latin typeface="Vodafone Rg" pitchFamily="34" charset="0"/>
              </a:rPr>
              <a:t/>
            </a:r>
            <a:br>
              <a:rPr lang="it-IT" sz="2400">
                <a:solidFill>
                  <a:srgbClr val="FFFFFF"/>
                </a:solidFill>
                <a:latin typeface="Vodafone Rg" pitchFamily="34" charset="0"/>
              </a:rPr>
            </a:br>
            <a:endParaRPr lang="it-IT" sz="2400">
              <a:solidFill>
                <a:srgbClr val="FFC000"/>
              </a:solidFill>
              <a:latin typeface="Vodafone Rg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 txBox="1">
            <a:spLocks noGrp="1"/>
          </p:cNvSpPr>
          <p:nvPr>
            <p:ph type="title"/>
          </p:nvPr>
        </p:nvSpPr>
        <p:spPr>
          <a:xfrm>
            <a:off x="467541" y="260649"/>
            <a:ext cx="8229600" cy="1219196"/>
          </a:xfrm>
        </p:spPr>
        <p:txBody>
          <a:bodyPr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600" dirty="0" err="1" smtClean="0">
                <a:solidFill>
                  <a:srgbClr val="DD7E0E"/>
                </a:solidFill>
                <a:latin typeface="Vodafone Rg" pitchFamily="34" charset="0"/>
              </a:rPr>
              <a:t>L'Unità</a:t>
            </a:r>
            <a:r>
              <a:rPr sz="3600" dirty="0" smtClean="0">
                <a:solidFill>
                  <a:srgbClr val="DD7E0E"/>
                </a:solidFill>
                <a:latin typeface="Vodafone Rg" pitchFamily="34" charset="0"/>
              </a:rPr>
              <a:t> </a:t>
            </a:r>
            <a:r>
              <a:rPr sz="3600" dirty="0" err="1" smtClean="0">
                <a:solidFill>
                  <a:srgbClr val="DD7E0E"/>
                </a:solidFill>
                <a:latin typeface="Vodafone Rg" pitchFamily="34" charset="0"/>
              </a:rPr>
              <a:t>di</a:t>
            </a:r>
            <a:r>
              <a:rPr sz="3600" dirty="0" smtClean="0">
                <a:solidFill>
                  <a:srgbClr val="DD7E0E"/>
                </a:solidFill>
                <a:latin typeface="Vodafone Rg" pitchFamily="34" charset="0"/>
              </a:rPr>
              <a:t> </a:t>
            </a:r>
            <a:r>
              <a:rPr sz="3600" dirty="0" err="1" smtClean="0">
                <a:solidFill>
                  <a:srgbClr val="DD7E0E"/>
                </a:solidFill>
                <a:latin typeface="Vodafone Rg" pitchFamily="34" charset="0"/>
              </a:rPr>
              <a:t>lavoro</a:t>
            </a:r>
            <a:endParaRPr sz="3600" dirty="0" smtClean="0">
              <a:solidFill>
                <a:srgbClr val="DD7E0E"/>
              </a:solidFill>
              <a:latin typeface="Vodafone Rg" pitchFamily="34" charset="0"/>
            </a:endParaRPr>
          </a:p>
        </p:txBody>
      </p:sp>
      <p:sp>
        <p:nvSpPr>
          <p:cNvPr id="22531" name="Segnaposto contenuto 1"/>
          <p:cNvSpPr txBox="1">
            <a:spLocks noChangeArrowheads="1"/>
          </p:cNvSpPr>
          <p:nvPr/>
        </p:nvSpPr>
        <p:spPr bwMode="auto">
          <a:xfrm>
            <a:off x="323850" y="15240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</a:pPr>
            <a:r>
              <a:rPr lang="it-IT" sz="2400">
                <a:solidFill>
                  <a:srgbClr val="FFFFFF"/>
                </a:solidFill>
                <a:latin typeface="Vodafone Rg" pitchFamily="34" charset="0"/>
              </a:rPr>
              <a:t/>
            </a:r>
            <a:br>
              <a:rPr lang="it-IT" sz="2400">
                <a:solidFill>
                  <a:srgbClr val="FFFFFF"/>
                </a:solidFill>
                <a:latin typeface="Vodafone Rg" pitchFamily="34" charset="0"/>
              </a:rPr>
            </a:br>
            <a:endParaRPr lang="it-IT" sz="2400">
              <a:solidFill>
                <a:srgbClr val="FFC000"/>
              </a:solidFill>
              <a:latin typeface="Vodafone Rg" pitchFamily="34" charset="0"/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idx="1"/>
          </p:nvPr>
        </p:nvGraphicFramePr>
        <p:xfrm>
          <a:off x="468313" y="2276475"/>
          <a:ext cx="8229600" cy="341070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743200"/>
                <a:gridCol w="2743200"/>
                <a:gridCol w="2743200"/>
              </a:tblGrid>
              <a:tr h="576064">
                <a:tc>
                  <a:txBody>
                    <a:bodyPr/>
                    <a:lstStyle/>
                    <a:p>
                      <a:r>
                        <a:rPr lang="it-IT" sz="2800" dirty="0" smtClean="0"/>
                        <a:t>Introduzione</a:t>
                      </a:r>
                      <a:endParaRPr lang="it-IT" sz="28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800" dirty="0" smtClean="0"/>
                        <a:t>Svolgimento</a:t>
                      </a:r>
                      <a:endParaRPr lang="it-IT" sz="28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800" dirty="0" smtClean="0"/>
                        <a:t>Conclusione</a:t>
                      </a:r>
                      <a:endParaRPr lang="it-IT" sz="28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</a:tr>
              <a:tr h="1872208"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motivazione,</a:t>
                      </a:r>
                      <a:r>
                        <a:rPr lang="it-IT" sz="2000" baseline="0" dirty="0" smtClean="0"/>
                        <a:t> attivazione, presentazione del lessico (</a:t>
                      </a:r>
                      <a:r>
                        <a:rPr lang="it-IT" sz="2000" i="1" baseline="0" dirty="0" err="1" smtClean="0"/>
                        <a:t>imput</a:t>
                      </a:r>
                      <a:r>
                        <a:rPr lang="it-IT" sz="2000" baseline="0" dirty="0" smtClean="0"/>
                        <a:t>)</a:t>
                      </a:r>
                      <a:endParaRPr lang="it-IT" sz="2000" dirty="0">
                        <a:latin typeface="Vodafone Rg" pitchFamily="34" charset="0"/>
                        <a:cs typeface="Vrind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incontro con i testi, ampliamento, espansione, riflessione, attivazione di una</a:t>
                      </a:r>
                      <a:r>
                        <a:rPr lang="it-IT" sz="2000" baseline="0" dirty="0" smtClean="0"/>
                        <a:t> rete di unità di apprendimento da realizzare in classe e all’esterno</a:t>
                      </a:r>
                      <a:endParaRPr lang="it-IT" sz="2000" dirty="0">
                        <a:latin typeface="Vodafone Rg" pitchFamily="34" charset="0"/>
                        <a:cs typeface="Vrind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i="1" dirty="0" smtClean="0"/>
                        <a:t>output</a:t>
                      </a:r>
                      <a:r>
                        <a:rPr lang="it-IT" sz="2000" dirty="0" smtClean="0"/>
                        <a:t> attraverso controllo formale  (</a:t>
                      </a:r>
                      <a:r>
                        <a:rPr lang="it-IT" sz="2000" dirty="0" err="1" smtClean="0"/>
                        <a:t>testing</a:t>
                      </a:r>
                      <a:r>
                        <a:rPr lang="it-IT" sz="2000" dirty="0" smtClean="0"/>
                        <a:t>) e informale (autovalutazione) per valutare il raggiungimento di risultati e/o all’individuazione di attività</a:t>
                      </a:r>
                      <a:r>
                        <a:rPr lang="it-IT" sz="2000" baseline="0" dirty="0" smtClean="0"/>
                        <a:t> di rinforzo. </a:t>
                      </a:r>
                      <a:endParaRPr lang="it-IT" sz="2000" dirty="0">
                        <a:latin typeface="Vodafone Rg" pitchFamily="34" charset="0"/>
                        <a:cs typeface="Vrind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contenuto 1"/>
          <p:cNvSpPr txBox="1">
            <a:spLocks noChangeArrowheads="1"/>
          </p:cNvSpPr>
          <p:nvPr/>
        </p:nvSpPr>
        <p:spPr bwMode="auto">
          <a:xfrm>
            <a:off x="323850" y="15240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</a:pPr>
            <a:r>
              <a:rPr lang="it-IT" sz="2400">
                <a:solidFill>
                  <a:srgbClr val="FFFFFF"/>
                </a:solidFill>
                <a:latin typeface="Vodafone Rg" pitchFamily="34" charset="0"/>
              </a:rPr>
              <a:t/>
            </a:r>
            <a:br>
              <a:rPr lang="it-IT" sz="2400">
                <a:solidFill>
                  <a:srgbClr val="FFFFFF"/>
                </a:solidFill>
                <a:latin typeface="Vodafone Rg" pitchFamily="34" charset="0"/>
              </a:rPr>
            </a:br>
            <a:endParaRPr lang="it-IT" sz="2400">
              <a:solidFill>
                <a:srgbClr val="FFC000"/>
              </a:solidFill>
              <a:latin typeface="Vodafone Rg" pitchFamily="34" charset="0"/>
            </a:endParaRP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68263"/>
            <a:ext cx="5041900" cy="6573837"/>
          </a:xfrm>
          <a:noFill/>
        </p:spPr>
      </p:pic>
      <p:sp>
        <p:nvSpPr>
          <p:cNvPr id="9" name="CasellaDiTesto 8"/>
          <p:cNvSpPr txBox="1"/>
          <p:nvPr/>
        </p:nvSpPr>
        <p:spPr>
          <a:xfrm>
            <a:off x="7812360" y="260648"/>
            <a:ext cx="800219" cy="6264696"/>
          </a:xfrm>
          <a:prstGeom prst="rect">
            <a:avLst/>
          </a:prstGeom>
          <a:noFill/>
          <a:ln>
            <a:solidFill>
              <a:schemeClr val="accent1">
                <a:alpha val="90000"/>
              </a:schemeClr>
            </a:solidFill>
          </a:ln>
          <a:scene3d>
            <a:camera prst="orthographicFront"/>
            <a:lightRig rig="threePt" dir="t"/>
          </a:scene3d>
          <a:sp3d contourW="44450">
            <a:contourClr>
              <a:srgbClr val="008000"/>
            </a:contourClr>
          </a:sp3d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it-IT" sz="2000" b="1" dirty="0">
                <a:solidFill>
                  <a:srgbClr val="92D050"/>
                </a:solidFill>
              </a:rPr>
              <a:t>Dalla pratica didattica: Suggerire strategie di studio - controllo informale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1520" y="188640"/>
            <a:ext cx="800219" cy="6264696"/>
          </a:xfrm>
          <a:prstGeom prst="rect">
            <a:avLst/>
          </a:prstGeom>
          <a:noFill/>
          <a:ln>
            <a:solidFill>
              <a:schemeClr val="accent1">
                <a:alpha val="90000"/>
              </a:schemeClr>
            </a:solidFill>
          </a:ln>
          <a:scene3d>
            <a:camera prst="orthographicFront"/>
            <a:lightRig rig="threePt" dir="t"/>
          </a:scene3d>
          <a:sp3d contourW="44450">
            <a:contourClr>
              <a:srgbClr val="008000"/>
            </a:contourClr>
          </a:sp3d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it-IT" sz="2000" b="1" dirty="0">
                <a:solidFill>
                  <a:srgbClr val="92D050"/>
                </a:solidFill>
              </a:rPr>
              <a:t>Dalla pratica didattica: Suggerire strategie di studio – controllo informale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391147">
            <a:off x="1316038" y="333375"/>
            <a:ext cx="6027737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3068638"/>
            <a:ext cx="44608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 txBox="1">
            <a:spLocks noGrp="1"/>
          </p:cNvSpPr>
          <p:nvPr>
            <p:ph idx="1"/>
          </p:nvPr>
        </p:nvSpPr>
        <p:spPr>
          <a:xfrm>
            <a:off x="468313" y="1557338"/>
            <a:ext cx="8229600" cy="4572000"/>
          </a:xfrm>
        </p:spPr>
        <p:txBody>
          <a:bodyPr/>
          <a:lstStyle/>
          <a:p>
            <a:pPr marL="457200" indent="-457200" eaLnBrk="1" fontAlgn="auto" hangingPunct="1">
              <a:spcAft>
                <a:spcPts val="0"/>
              </a:spcAft>
              <a:buFont typeface="Wingdings 2" pitchFamily="18"/>
              <a:buNone/>
              <a:defRPr/>
            </a:pPr>
            <a:r>
              <a:rPr lang="it-IT" sz="2200" dirty="0" smtClean="0">
                <a:solidFill>
                  <a:schemeClr val="bg1"/>
                </a:solidFill>
                <a:latin typeface="Utsaah" pitchFamily="34" charset="0"/>
                <a:cs typeface="Utsaah" pitchFamily="34" charset="0"/>
              </a:rPr>
              <a:t>La pianificazione di un percorso si articola in fasi:</a:t>
            </a:r>
          </a:p>
          <a:p>
            <a:pPr marL="0" indent="0">
              <a:buFont typeface="Wingdings" pitchFamily="2" charset="2"/>
              <a:buChar char="ü"/>
              <a:tabLst>
                <a:tab pos="0" algn="l"/>
              </a:tabLst>
              <a:defRPr/>
            </a:pPr>
            <a:r>
              <a:rPr lang="it-IT" sz="2200" dirty="0" smtClean="0">
                <a:solidFill>
                  <a:srgbClr val="FFFF99"/>
                </a:solidFill>
                <a:latin typeface="Utsaah" pitchFamily="34" charset="0"/>
                <a:cs typeface="Utsaah" pitchFamily="34" charset="0"/>
              </a:rPr>
              <a:t> situazione (ente che eroga l'attività formativa, luogo, risorse   </a:t>
            </a:r>
            <a:r>
              <a:rPr lang="it-IT" sz="2200" dirty="0" err="1" smtClean="0">
                <a:solidFill>
                  <a:srgbClr val="FFFF99"/>
                </a:solidFill>
                <a:latin typeface="Utsaah" pitchFamily="34" charset="0"/>
                <a:cs typeface="Utsaah" pitchFamily="34" charset="0"/>
              </a:rPr>
              <a:t>disponibili…</a:t>
            </a:r>
            <a:r>
              <a:rPr lang="it-IT" sz="2200" dirty="0" smtClean="0">
                <a:solidFill>
                  <a:srgbClr val="FFFF99"/>
                </a:solidFill>
                <a:latin typeface="Utsaah" pitchFamily="34" charset="0"/>
                <a:cs typeface="Utsaah" pitchFamily="34" charset="0"/>
              </a:rPr>
              <a:t>)</a:t>
            </a:r>
          </a:p>
          <a:p>
            <a:pPr marL="0" indent="0">
              <a:buFont typeface="Wingdings" pitchFamily="2" charset="2"/>
              <a:buChar char="ü"/>
              <a:tabLst>
                <a:tab pos="0" algn="l"/>
              </a:tabLst>
              <a:defRPr/>
            </a:pPr>
            <a:r>
              <a:rPr lang="it-IT" sz="2200" dirty="0" smtClean="0">
                <a:solidFill>
                  <a:srgbClr val="FFFF99"/>
                </a:solidFill>
                <a:latin typeface="Utsaah" pitchFamily="34" charset="0"/>
                <a:cs typeface="Utsaah" pitchFamily="34" charset="0"/>
              </a:rPr>
              <a:t> bisogni degli apprendenti </a:t>
            </a:r>
          </a:p>
          <a:p>
            <a:pPr marL="0" indent="0">
              <a:buFont typeface="Wingdings 2" pitchFamily="18" charset="2"/>
              <a:buNone/>
              <a:tabLst>
                <a:tab pos="0" algn="l"/>
              </a:tabLst>
              <a:defRPr/>
            </a:pPr>
            <a:r>
              <a:rPr lang="it-IT" sz="2200" dirty="0" smtClean="0">
                <a:solidFill>
                  <a:schemeClr val="bg1"/>
                </a:solidFill>
                <a:latin typeface="Utsaah" pitchFamily="34" charset="0"/>
                <a:cs typeface="Utsaah" pitchFamily="34" charset="0"/>
              </a:rPr>
              <a:t>Il bisogno è una nozione dinamica (es. studente </a:t>
            </a:r>
            <a:r>
              <a:rPr lang="it-IT" sz="2200" dirty="0" err="1" smtClean="0">
                <a:solidFill>
                  <a:schemeClr val="bg1"/>
                </a:solidFill>
                <a:latin typeface="Utsaah" pitchFamily="34" charset="0"/>
                <a:cs typeface="Utsaah" pitchFamily="34" charset="0"/>
              </a:rPr>
              <a:t>Erasmus</a:t>
            </a:r>
            <a:r>
              <a:rPr lang="it-IT" sz="2200" dirty="0" smtClean="0">
                <a:solidFill>
                  <a:schemeClr val="bg1"/>
                </a:solidFill>
                <a:latin typeface="Utsaah" pitchFamily="34" charset="0"/>
                <a:cs typeface="Utsaah" pitchFamily="34" charset="0"/>
              </a:rPr>
              <a:t> /badante)</a:t>
            </a:r>
          </a:p>
          <a:p>
            <a:pPr marL="0" indent="0">
              <a:buFont typeface="Wingdings 2" pitchFamily="18" charset="2"/>
              <a:buNone/>
              <a:tabLst>
                <a:tab pos="0" algn="l"/>
              </a:tabLst>
              <a:defRPr/>
            </a:pPr>
            <a:r>
              <a:rPr lang="it-IT" sz="2200" dirty="0" err="1" smtClean="0">
                <a:solidFill>
                  <a:srgbClr val="FFC000"/>
                </a:solidFill>
                <a:latin typeface="Utsaah" pitchFamily="34" charset="0"/>
                <a:cs typeface="Utsaah" pitchFamily="34" charset="0"/>
              </a:rPr>
              <a:t>Richterich</a:t>
            </a:r>
            <a:r>
              <a:rPr lang="it-IT" sz="2200" dirty="0" smtClean="0">
                <a:solidFill>
                  <a:srgbClr val="FFC000"/>
                </a:solidFill>
                <a:latin typeface="Utsaah" pitchFamily="34" charset="0"/>
                <a:cs typeface="Utsaah" pitchFamily="34" charset="0"/>
              </a:rPr>
              <a:t>, </a:t>
            </a:r>
            <a:r>
              <a:rPr lang="it-IT" sz="2200" i="1" dirty="0" smtClean="0">
                <a:solidFill>
                  <a:srgbClr val="FFC000"/>
                </a:solidFill>
                <a:latin typeface="Utsaah" pitchFamily="34" charset="0"/>
                <a:cs typeface="Utsaah" pitchFamily="34" charset="0"/>
              </a:rPr>
              <a:t>L’</a:t>
            </a:r>
            <a:r>
              <a:rPr lang="it-IT" sz="2200" i="1" dirty="0" err="1" smtClean="0">
                <a:solidFill>
                  <a:srgbClr val="FFC000"/>
                </a:solidFill>
                <a:latin typeface="Utsaah" pitchFamily="34" charset="0"/>
                <a:cs typeface="Utsaah" pitchFamily="34" charset="0"/>
              </a:rPr>
              <a:t>identification</a:t>
            </a:r>
            <a:r>
              <a:rPr lang="it-IT" sz="2200" i="1" dirty="0" smtClean="0">
                <a:solidFill>
                  <a:srgbClr val="FFC000"/>
                </a:solidFill>
                <a:latin typeface="Utsaah" pitchFamily="34" charset="0"/>
                <a:cs typeface="Utsaah" pitchFamily="34" charset="0"/>
              </a:rPr>
              <a:t> </a:t>
            </a:r>
            <a:r>
              <a:rPr lang="it-IT" sz="2200" i="1" dirty="0" err="1" smtClean="0">
                <a:solidFill>
                  <a:srgbClr val="FFC000"/>
                </a:solidFill>
                <a:latin typeface="Utsaah" pitchFamily="34" charset="0"/>
                <a:cs typeface="Utsaah" pitchFamily="34" charset="0"/>
              </a:rPr>
              <a:t>des</a:t>
            </a:r>
            <a:r>
              <a:rPr lang="it-IT" sz="2200" i="1" dirty="0" smtClean="0">
                <a:solidFill>
                  <a:srgbClr val="FFC000"/>
                </a:solidFill>
                <a:latin typeface="Utsaah" pitchFamily="34" charset="0"/>
                <a:cs typeface="Utsaah" pitchFamily="34" charset="0"/>
              </a:rPr>
              <a:t> </a:t>
            </a:r>
            <a:r>
              <a:rPr lang="it-IT" sz="2200" i="1" dirty="0" err="1" smtClean="0">
                <a:solidFill>
                  <a:srgbClr val="FFC000"/>
                </a:solidFill>
                <a:latin typeface="Utsaah" pitchFamily="34" charset="0"/>
                <a:cs typeface="Utsaah" pitchFamily="34" charset="0"/>
              </a:rPr>
              <a:t>besoins</a:t>
            </a:r>
            <a:r>
              <a:rPr lang="it-IT" sz="2200" i="1" dirty="0" smtClean="0">
                <a:solidFill>
                  <a:srgbClr val="FFC000"/>
                </a:solidFill>
                <a:latin typeface="Utsaah" pitchFamily="34" charset="0"/>
                <a:cs typeface="Utsaah" pitchFamily="34" charset="0"/>
              </a:rPr>
              <a:t> </a:t>
            </a:r>
            <a:r>
              <a:rPr lang="it-IT" sz="2200" i="1" dirty="0" err="1" smtClean="0">
                <a:solidFill>
                  <a:srgbClr val="FFC000"/>
                </a:solidFill>
                <a:latin typeface="Utsaah" pitchFamily="34" charset="0"/>
                <a:cs typeface="Utsaah" pitchFamily="34" charset="0"/>
              </a:rPr>
              <a:t>langagiers</a:t>
            </a:r>
            <a:r>
              <a:rPr lang="it-IT" sz="2200" i="1" dirty="0" smtClean="0">
                <a:solidFill>
                  <a:srgbClr val="FFC000"/>
                </a:solidFill>
                <a:latin typeface="Utsaah" pitchFamily="34" charset="0"/>
                <a:cs typeface="Utsaah" pitchFamily="34" charset="0"/>
              </a:rPr>
              <a:t> </a:t>
            </a:r>
            <a:r>
              <a:rPr lang="it-IT" sz="2200" i="1" dirty="0" err="1" smtClean="0">
                <a:solidFill>
                  <a:srgbClr val="FFC000"/>
                </a:solidFill>
                <a:latin typeface="Utsaah" pitchFamily="34" charset="0"/>
                <a:cs typeface="Utsaah" pitchFamily="34" charset="0"/>
              </a:rPr>
              <a:t>comme</a:t>
            </a:r>
            <a:r>
              <a:rPr lang="it-IT" sz="2200" i="1" dirty="0" smtClean="0">
                <a:solidFill>
                  <a:srgbClr val="FFC000"/>
                </a:solidFill>
                <a:latin typeface="Utsaah" pitchFamily="34" charset="0"/>
                <a:cs typeface="Utsaah" pitchFamily="34" charset="0"/>
              </a:rPr>
              <a:t> </a:t>
            </a:r>
            <a:r>
              <a:rPr lang="it-IT" sz="2200" i="1" dirty="0" err="1" smtClean="0">
                <a:solidFill>
                  <a:srgbClr val="FFC000"/>
                </a:solidFill>
                <a:latin typeface="Utsaah" pitchFamily="34" charset="0"/>
                <a:cs typeface="Utsaah" pitchFamily="34" charset="0"/>
              </a:rPr>
              <a:t>pratiques</a:t>
            </a:r>
            <a:r>
              <a:rPr lang="it-IT" sz="2200" i="1" dirty="0" smtClean="0">
                <a:solidFill>
                  <a:srgbClr val="FFC000"/>
                </a:solidFill>
                <a:latin typeface="Utsaah" pitchFamily="34" charset="0"/>
                <a:cs typeface="Utsaah" pitchFamily="34" charset="0"/>
              </a:rPr>
              <a:t> </a:t>
            </a:r>
            <a:r>
              <a:rPr lang="it-IT" sz="2200" i="1" dirty="0" err="1" smtClean="0">
                <a:solidFill>
                  <a:srgbClr val="FFC000"/>
                </a:solidFill>
                <a:latin typeface="Utsaah" pitchFamily="34" charset="0"/>
                <a:cs typeface="Utsaah" pitchFamily="34" charset="0"/>
              </a:rPr>
              <a:t>pédagogique</a:t>
            </a:r>
            <a:r>
              <a:rPr lang="it-IT" sz="2200" i="1" dirty="0" smtClean="0">
                <a:solidFill>
                  <a:srgbClr val="FFC000"/>
                </a:solidFill>
                <a:latin typeface="Utsaah" pitchFamily="34" charset="0"/>
                <a:cs typeface="Utsaah" pitchFamily="34" charset="0"/>
              </a:rPr>
              <a:t>, 1979</a:t>
            </a:r>
            <a:r>
              <a:rPr lang="it-IT" sz="2200" dirty="0" smtClean="0">
                <a:solidFill>
                  <a:srgbClr val="FFC000"/>
                </a:solidFill>
                <a:latin typeface="Utsaah" pitchFamily="34" charset="0"/>
                <a:cs typeface="Utsaah" pitchFamily="34" charset="0"/>
              </a:rPr>
              <a:t> </a:t>
            </a:r>
          </a:p>
          <a:p>
            <a:pPr marL="0" indent="0">
              <a:buFont typeface="Wingdings" pitchFamily="2" charset="2"/>
              <a:buChar char="ü"/>
              <a:tabLst>
                <a:tab pos="0" algn="l"/>
              </a:tabLst>
              <a:defRPr/>
            </a:pPr>
            <a:r>
              <a:rPr lang="it-IT" sz="2200" dirty="0" smtClean="0">
                <a:solidFill>
                  <a:srgbClr val="FFFF99"/>
                </a:solidFill>
                <a:latin typeface="Utsaah" pitchFamily="34" charset="0"/>
                <a:cs typeface="Utsaah" pitchFamily="34" charset="0"/>
              </a:rPr>
              <a:t>sillabo (selezioni di materiali)</a:t>
            </a:r>
          </a:p>
          <a:p>
            <a:pPr marL="0" indent="0">
              <a:buFont typeface="Wingdings 2" pitchFamily="18" charset="2"/>
              <a:buNone/>
              <a:tabLst>
                <a:tab pos="0" algn="l"/>
              </a:tabLst>
              <a:defRPr/>
            </a:pPr>
            <a:r>
              <a:rPr lang="it-IT" sz="2200" dirty="0" smtClean="0">
                <a:latin typeface="Utsaah" pitchFamily="34" charset="0"/>
                <a:cs typeface="Utsaah" pitchFamily="34" charset="0"/>
              </a:rPr>
              <a:t>La specificazione e la </a:t>
            </a:r>
            <a:r>
              <a:rPr lang="it-IT" sz="2200" dirty="0" err="1" smtClean="0">
                <a:latin typeface="Utsaah" pitchFamily="34" charset="0"/>
                <a:cs typeface="Utsaah" pitchFamily="34" charset="0"/>
              </a:rPr>
              <a:t>sequenziazione</a:t>
            </a:r>
            <a:r>
              <a:rPr lang="it-IT" sz="2200" dirty="0" smtClean="0">
                <a:latin typeface="Utsaah" pitchFamily="34" charset="0"/>
                <a:cs typeface="Utsaah" pitchFamily="34" charset="0"/>
              </a:rPr>
              <a:t> dei contenuti di insegnamento fatto in termini di conoscenze e/o di capacità per eseguire prestazioni linguistiche</a:t>
            </a:r>
          </a:p>
          <a:p>
            <a:pPr marL="342900" indent="-342900">
              <a:buFont typeface="Wingdings 2" pitchFamily="18" charset="2"/>
              <a:buNone/>
              <a:tabLst>
                <a:tab pos="0" algn="l"/>
              </a:tabLst>
              <a:defRPr/>
            </a:pPr>
            <a:r>
              <a:rPr lang="it-IT" sz="2200" dirty="0" err="1" smtClean="0">
                <a:solidFill>
                  <a:srgbClr val="FFC000"/>
                </a:solidFill>
                <a:latin typeface="Utsaah" pitchFamily="34" charset="0"/>
                <a:cs typeface="Utsaah" pitchFamily="34" charset="0"/>
              </a:rPr>
              <a:t>Ciliberti</a:t>
            </a:r>
            <a:r>
              <a:rPr lang="it-IT" sz="2200" dirty="0" smtClean="0">
                <a:solidFill>
                  <a:srgbClr val="FFC000"/>
                </a:solidFill>
                <a:latin typeface="Utsaah" pitchFamily="34" charset="0"/>
                <a:cs typeface="Utsaah" pitchFamily="34" charset="0"/>
              </a:rPr>
              <a:t>, </a:t>
            </a:r>
            <a:r>
              <a:rPr lang="it-IT" sz="2200" i="1" dirty="0" smtClean="0">
                <a:solidFill>
                  <a:srgbClr val="FFC000"/>
                </a:solidFill>
                <a:latin typeface="Utsaah" pitchFamily="34" charset="0"/>
                <a:cs typeface="Utsaah" pitchFamily="34" charset="0"/>
              </a:rPr>
              <a:t>Manuale di glottodidattica, </a:t>
            </a:r>
            <a:r>
              <a:rPr lang="it-IT" sz="2200" dirty="0" smtClean="0">
                <a:solidFill>
                  <a:srgbClr val="FFC000"/>
                </a:solidFill>
                <a:latin typeface="Utsaah" pitchFamily="34" charset="0"/>
                <a:cs typeface="Utsaah" pitchFamily="34" charset="0"/>
              </a:rPr>
              <a:t>Firenze, La Nuova Italia 1994</a:t>
            </a:r>
          </a:p>
          <a:p>
            <a:pPr marL="342900" indent="-342900">
              <a:buFont typeface="Cambria" pitchFamily="18" charset="0"/>
              <a:buChar char="•"/>
              <a:tabLst>
                <a:tab pos="0" algn="l"/>
              </a:tabLst>
              <a:defRPr/>
            </a:pPr>
            <a:r>
              <a:rPr lang="it-IT" sz="2200" dirty="0" smtClean="0">
                <a:solidFill>
                  <a:srgbClr val="FFFF99"/>
                </a:solidFill>
                <a:latin typeface="Utsaah" pitchFamily="34" charset="0"/>
                <a:cs typeface="Utsaah" pitchFamily="34" charset="0"/>
              </a:rPr>
              <a:t>metodologie</a:t>
            </a:r>
          </a:p>
          <a:p>
            <a:pPr marL="342900" indent="-342900">
              <a:buFont typeface="Cambria" pitchFamily="18" charset="0"/>
              <a:buChar char="•"/>
              <a:tabLst>
                <a:tab pos="0" algn="l"/>
              </a:tabLst>
              <a:defRPr/>
            </a:pPr>
            <a:r>
              <a:rPr lang="it-IT" sz="2200" dirty="0" smtClean="0">
                <a:solidFill>
                  <a:srgbClr val="FFFF99"/>
                </a:solidFill>
                <a:latin typeface="Utsaah" pitchFamily="34" charset="0"/>
                <a:cs typeface="Utsaah" pitchFamily="34" charset="0"/>
              </a:rPr>
              <a:t>verifica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/>
              <a:buNone/>
              <a:defRPr/>
            </a:pPr>
            <a:endParaRPr sz="2400" dirty="0" smtClean="0">
              <a:latin typeface="Utsaah" pitchFamily="34"/>
              <a:cs typeface="Utsaah" pitchFamily="34"/>
            </a:endParaRPr>
          </a:p>
        </p:txBody>
      </p:sp>
      <p:sp>
        <p:nvSpPr>
          <p:cNvPr id="3" name="Titolo 2"/>
          <p:cNvSpPr txBox="1">
            <a:spLocks noGrp="1"/>
          </p:cNvSpPr>
          <p:nvPr>
            <p:ph type="title"/>
          </p:nvPr>
        </p:nvSpPr>
        <p:spPr>
          <a:xfrm>
            <a:off x="467541" y="260649"/>
            <a:ext cx="8229600" cy="1219196"/>
          </a:xfrm>
        </p:spPr>
        <p:txBody>
          <a:bodyPr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600" dirty="0" smtClean="0">
                <a:solidFill>
                  <a:srgbClr val="DD7E0E"/>
                </a:solidFill>
                <a:latin typeface="Vodafone Rg" pitchFamily="34" charset="0"/>
              </a:rPr>
              <a:t>Macro-progettazione</a:t>
            </a:r>
          </a:p>
        </p:txBody>
      </p:sp>
      <p:sp>
        <p:nvSpPr>
          <p:cNvPr id="7172" name="Segnaposto contenuto 1"/>
          <p:cNvSpPr txBox="1">
            <a:spLocks noChangeArrowheads="1"/>
          </p:cNvSpPr>
          <p:nvPr/>
        </p:nvSpPr>
        <p:spPr bwMode="auto">
          <a:xfrm>
            <a:off x="457200" y="15240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</a:pPr>
            <a:r>
              <a:rPr lang="it-IT" sz="2400">
                <a:solidFill>
                  <a:srgbClr val="FFFFFF"/>
                </a:solidFill>
                <a:latin typeface="Vodafone Rg" pitchFamily="34" charset="0"/>
              </a:rPr>
              <a:t/>
            </a:r>
            <a:br>
              <a:rPr lang="it-IT" sz="2400">
                <a:solidFill>
                  <a:srgbClr val="FFFFFF"/>
                </a:solidFill>
                <a:latin typeface="Vodafone Rg" pitchFamily="34" charset="0"/>
              </a:rPr>
            </a:br>
            <a:endParaRPr lang="it-IT" sz="2400">
              <a:solidFill>
                <a:srgbClr val="FFC000"/>
              </a:solidFill>
              <a:latin typeface="Vodafone Rg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contenuto 1"/>
          <p:cNvSpPr txBox="1">
            <a:spLocks noGrp="1"/>
          </p:cNvSpPr>
          <p:nvPr>
            <p:ph idx="1"/>
          </p:nvPr>
        </p:nvSpPr>
        <p:spPr>
          <a:xfrm>
            <a:off x="468313" y="1557338"/>
            <a:ext cx="8229600" cy="4572000"/>
          </a:xfrm>
        </p:spPr>
        <p:txBody>
          <a:bodyPr/>
          <a:lstStyle/>
          <a:p>
            <a:pPr marL="273050" indent="-273050" eaLnBrk="1" hangingPunct="1">
              <a:buFont typeface="Wingdings 2" pitchFamily="18" charset="2"/>
              <a:buNone/>
            </a:pPr>
            <a:r>
              <a:rPr lang="it-IT" sz="2200" dirty="0" smtClean="0">
                <a:latin typeface="Utsaah" pitchFamily="34" charset="0"/>
                <a:cs typeface="Utsaah" pitchFamily="34" charset="0"/>
              </a:rPr>
              <a:t>Modelli operativi:</a:t>
            </a:r>
          </a:p>
          <a:p>
            <a:pPr marL="273050" indent="-273050" eaLnBrk="1" hangingPunct="1">
              <a:buFont typeface="Wingdings 2" pitchFamily="18" charset="2"/>
              <a:buNone/>
            </a:pPr>
            <a:endParaRPr lang="it-IT" sz="2200" dirty="0" smtClean="0">
              <a:latin typeface="Utsaah" pitchFamily="34" charset="0"/>
              <a:cs typeface="Utsaah" pitchFamily="34" charset="0"/>
            </a:endParaRPr>
          </a:p>
          <a:p>
            <a:pPr marL="273050" indent="-273050" eaLnBrk="1" hangingPunct="1">
              <a:buFont typeface="Wingdings" pitchFamily="2" charset="2"/>
              <a:buChar char="ü"/>
            </a:pPr>
            <a:r>
              <a:rPr lang="it-IT" sz="2200" dirty="0" smtClean="0">
                <a:latin typeface="Utsaah" pitchFamily="34" charset="0"/>
                <a:cs typeface="Utsaah" pitchFamily="34" charset="0"/>
              </a:rPr>
              <a:t>lezione;</a:t>
            </a:r>
          </a:p>
          <a:p>
            <a:pPr marL="273050" indent="-273050" eaLnBrk="1" hangingPunct="1">
              <a:buFont typeface="Wingdings" pitchFamily="2" charset="2"/>
              <a:buChar char="ü"/>
            </a:pPr>
            <a:r>
              <a:rPr lang="it-IT" sz="2200" dirty="0" smtClean="0">
                <a:latin typeface="Utsaah" pitchFamily="34" charset="0"/>
                <a:cs typeface="Utsaah" pitchFamily="34" charset="0"/>
              </a:rPr>
              <a:t>unità didattica</a:t>
            </a:r>
          </a:p>
          <a:p>
            <a:pPr marL="273050" indent="-273050" eaLnBrk="1" hangingPunct="1">
              <a:buFont typeface="Wingdings" pitchFamily="2" charset="2"/>
              <a:buChar char="ü"/>
            </a:pPr>
            <a:r>
              <a:rPr lang="it-IT" sz="2200" dirty="0" smtClean="0">
                <a:latin typeface="Utsaah" pitchFamily="34" charset="0"/>
                <a:cs typeface="Utsaah" pitchFamily="34" charset="0"/>
              </a:rPr>
              <a:t>unità di apprendimento;</a:t>
            </a:r>
          </a:p>
          <a:p>
            <a:pPr marL="273050" indent="-273050" eaLnBrk="1" hangingPunct="1">
              <a:buFont typeface="Wingdings" pitchFamily="2" charset="2"/>
              <a:buChar char="ü"/>
            </a:pPr>
            <a:r>
              <a:rPr lang="it-IT" sz="2200" dirty="0" smtClean="0">
                <a:latin typeface="Utsaah" pitchFamily="34" charset="0"/>
                <a:cs typeface="Utsaah" pitchFamily="34" charset="0"/>
              </a:rPr>
              <a:t>modulo</a:t>
            </a:r>
          </a:p>
          <a:p>
            <a:pPr marL="273050" indent="-273050" eaLnBrk="1" hangingPunct="1">
              <a:buFont typeface="Wingdings" pitchFamily="2" charset="2"/>
              <a:buChar char="ü"/>
            </a:pPr>
            <a:endParaRPr lang="it-IT" sz="2200" dirty="0" smtClean="0">
              <a:latin typeface="Utsaah" pitchFamily="34" charset="0"/>
              <a:cs typeface="Utsaah" pitchFamily="34" charset="0"/>
            </a:endParaRPr>
          </a:p>
          <a:p>
            <a:pPr marL="273050" indent="-273050" eaLnBrk="1" hangingPunct="1">
              <a:buFont typeface="Wingdings 2" pitchFamily="18" charset="2"/>
              <a:buNone/>
            </a:pPr>
            <a:r>
              <a:rPr lang="it-IT" sz="2200" dirty="0" smtClean="0">
                <a:solidFill>
                  <a:srgbClr val="FFFF66"/>
                </a:solidFill>
                <a:latin typeface="Utsaah" pitchFamily="34" charset="0"/>
                <a:cs typeface="Utsaah" pitchFamily="34" charset="0"/>
              </a:rPr>
              <a:t>unità di lavoro </a:t>
            </a:r>
            <a:r>
              <a:rPr lang="it-IT" sz="2200" dirty="0" smtClean="0">
                <a:latin typeface="Utsaah" pitchFamily="34" charset="0"/>
                <a:cs typeface="Utsaah" pitchFamily="34" charset="0"/>
              </a:rPr>
              <a:t>come </a:t>
            </a:r>
            <a:r>
              <a:rPr lang="it-IT" sz="2200" dirty="0" err="1" smtClean="0">
                <a:latin typeface="Utsaah" pitchFamily="34" charset="0"/>
                <a:cs typeface="Utsaah" pitchFamily="34" charset="0"/>
              </a:rPr>
              <a:t>iperonimo</a:t>
            </a:r>
            <a:r>
              <a:rPr lang="it-IT" sz="2200" dirty="0" smtClean="0">
                <a:latin typeface="Utsaah" pitchFamily="34" charset="0"/>
                <a:cs typeface="Utsaah" pitchFamily="34" charset="0"/>
              </a:rPr>
              <a:t> che comprende ogni forma di apprendimento guidato.</a:t>
            </a:r>
          </a:p>
        </p:txBody>
      </p:sp>
      <p:sp>
        <p:nvSpPr>
          <p:cNvPr id="3" name="Titolo 2"/>
          <p:cNvSpPr txBox="1">
            <a:spLocks noGrp="1"/>
          </p:cNvSpPr>
          <p:nvPr>
            <p:ph type="title"/>
          </p:nvPr>
        </p:nvSpPr>
        <p:spPr>
          <a:xfrm>
            <a:off x="467541" y="260649"/>
            <a:ext cx="8229600" cy="1219196"/>
          </a:xfrm>
        </p:spPr>
        <p:txBody>
          <a:bodyPr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600" dirty="0" smtClean="0">
                <a:solidFill>
                  <a:srgbClr val="DD7E0E"/>
                </a:solidFill>
                <a:latin typeface="Vodafone Rg" pitchFamily="34" charset="0"/>
              </a:rPr>
              <a:t>Micro-progettazione</a:t>
            </a:r>
          </a:p>
        </p:txBody>
      </p:sp>
      <p:sp>
        <p:nvSpPr>
          <p:cNvPr id="8196" name="Segnaposto contenuto 1"/>
          <p:cNvSpPr txBox="1">
            <a:spLocks noChangeArrowheads="1"/>
          </p:cNvSpPr>
          <p:nvPr/>
        </p:nvSpPr>
        <p:spPr bwMode="auto">
          <a:xfrm>
            <a:off x="457200" y="15240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</a:pPr>
            <a:r>
              <a:rPr lang="it-IT" sz="2400">
                <a:solidFill>
                  <a:srgbClr val="FFFFFF"/>
                </a:solidFill>
                <a:latin typeface="Vodafone Rg" pitchFamily="34" charset="0"/>
              </a:rPr>
              <a:t/>
            </a:r>
            <a:br>
              <a:rPr lang="it-IT" sz="2400">
                <a:solidFill>
                  <a:srgbClr val="FFFFFF"/>
                </a:solidFill>
                <a:latin typeface="Vodafone Rg" pitchFamily="34" charset="0"/>
              </a:rPr>
            </a:br>
            <a:endParaRPr lang="it-IT" sz="2400">
              <a:solidFill>
                <a:srgbClr val="FFC000"/>
              </a:solidFill>
              <a:latin typeface="Vodafone Rg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contenuto 1"/>
          <p:cNvSpPr txBox="1">
            <a:spLocks noGrp="1"/>
          </p:cNvSpPr>
          <p:nvPr>
            <p:ph idx="1"/>
          </p:nvPr>
        </p:nvSpPr>
        <p:spPr>
          <a:xfrm>
            <a:off x="323850" y="1484313"/>
            <a:ext cx="8229600" cy="42481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it-IT" sz="2000" dirty="0" smtClean="0">
                <a:latin typeface="Utsaah" pitchFamily="34" charset="0"/>
                <a:cs typeface="Utsaah" pitchFamily="34" charset="0"/>
              </a:rPr>
              <a:t>Unità di lavoro dotata di una sua compiutezza e coerenza che tuttavia si ricollega alle unità che la</a:t>
            </a:r>
          </a:p>
          <a:p>
            <a:pPr eaLnBrk="1" hangingPunct="1">
              <a:buFont typeface="Wingdings 2" pitchFamily="18" charset="2"/>
              <a:buNone/>
            </a:pPr>
            <a:r>
              <a:rPr lang="it-IT" sz="2000" dirty="0" smtClean="0">
                <a:latin typeface="Utsaah" pitchFamily="34" charset="0"/>
                <a:cs typeface="Utsaah" pitchFamily="34" charset="0"/>
              </a:rPr>
              <a:t>precedono e a quelle che la seguono.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it-IT" sz="2000" dirty="0" smtClean="0">
                <a:solidFill>
                  <a:srgbClr val="FFC000"/>
                </a:solidFill>
                <a:latin typeface="Utsaah" pitchFamily="34" charset="0"/>
                <a:cs typeface="Utsaah" pitchFamily="34" charset="0"/>
              </a:rPr>
              <a:t>Freddi, </a:t>
            </a:r>
            <a:r>
              <a:rPr lang="it-IT" sz="2000" i="1" dirty="0" smtClean="0">
                <a:solidFill>
                  <a:srgbClr val="FFC000"/>
                </a:solidFill>
                <a:latin typeface="Utsaah" pitchFamily="34" charset="0"/>
                <a:cs typeface="Utsaah" pitchFamily="34" charset="0"/>
              </a:rPr>
              <a:t>Glottodidattica. Fondamenti, metodi, tecniche. </a:t>
            </a:r>
            <a:r>
              <a:rPr lang="it-IT" sz="2000" dirty="0" smtClean="0">
                <a:solidFill>
                  <a:srgbClr val="FFC000"/>
                </a:solidFill>
                <a:latin typeface="Utsaah" pitchFamily="34" charset="0"/>
                <a:cs typeface="Utsaah" pitchFamily="34" charset="0"/>
              </a:rPr>
              <a:t>Torino, Utet, 1994</a:t>
            </a:r>
          </a:p>
          <a:p>
            <a:pPr eaLnBrk="1" hangingPunct="1">
              <a:buFont typeface="Wingdings 2" pitchFamily="18" charset="2"/>
              <a:buNone/>
            </a:pPr>
            <a:endParaRPr lang="it-IT" sz="2000" dirty="0" smtClean="0">
              <a:latin typeface="Utsaah" pitchFamily="34" charset="0"/>
              <a:cs typeface="Utsaah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it-IT" sz="2000" dirty="0" smtClean="0">
                <a:latin typeface="Utsaah" pitchFamily="34" charset="0"/>
                <a:cs typeface="Utsaah" pitchFamily="34" charset="0"/>
              </a:rPr>
              <a:t>Ogni unità didattica si articola in 4-8 ore e deve portare al raggiungimento</a:t>
            </a:r>
          </a:p>
          <a:p>
            <a:pPr eaLnBrk="1" hangingPunct="1">
              <a:buFont typeface="Wingdings 2" pitchFamily="18" charset="2"/>
              <a:buNone/>
            </a:pPr>
            <a:r>
              <a:rPr lang="it-IT" sz="2000" dirty="0" smtClean="0">
                <a:latin typeface="Utsaah" pitchFamily="34" charset="0"/>
                <a:cs typeface="Utsaah" pitchFamily="34" charset="0"/>
              </a:rPr>
              <a:t>di obiettivi linguistici.</a:t>
            </a:r>
          </a:p>
          <a:p>
            <a:pPr eaLnBrk="1" hangingPunct="1">
              <a:buFont typeface="Wingdings 2" pitchFamily="18" charset="2"/>
              <a:buNone/>
            </a:pPr>
            <a:r>
              <a:rPr lang="it-IT" sz="2000" dirty="0" smtClean="0">
                <a:latin typeface="Utsaah" pitchFamily="34" charset="0"/>
                <a:cs typeface="Utsaah" pitchFamily="34" charset="0"/>
              </a:rPr>
              <a:t>La sequenza dell’UD:</a:t>
            </a:r>
          </a:p>
          <a:p>
            <a:pPr eaLnBrk="1" hangingPunct="1">
              <a:buFont typeface="Wingdings 2" pitchFamily="18" charset="2"/>
              <a:buNone/>
            </a:pPr>
            <a:endParaRPr lang="it-IT" sz="2000" dirty="0" smtClean="0">
              <a:solidFill>
                <a:srgbClr val="FFFF66"/>
              </a:solidFill>
              <a:latin typeface="Utsaah" pitchFamily="34" charset="0"/>
              <a:cs typeface="Utsaah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it-IT" sz="2000" dirty="0" smtClean="0">
              <a:solidFill>
                <a:srgbClr val="FFFF66"/>
              </a:solidFill>
              <a:latin typeface="Utsaah" pitchFamily="34" charset="0"/>
              <a:cs typeface="Utsaah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it-IT" sz="2000" dirty="0" smtClean="0">
              <a:solidFill>
                <a:srgbClr val="FFFF66"/>
              </a:solidFill>
              <a:latin typeface="Utsaah" pitchFamily="34" charset="0"/>
              <a:cs typeface="Utsaah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it-IT" sz="2000" dirty="0" smtClean="0">
                <a:solidFill>
                  <a:srgbClr val="FFC000"/>
                </a:solidFill>
                <a:latin typeface="Utsaah" pitchFamily="34" charset="0"/>
                <a:cs typeface="Utsaah" pitchFamily="34" charset="0"/>
              </a:rPr>
              <a:t>Freddi, </a:t>
            </a:r>
            <a:r>
              <a:rPr lang="it-IT" sz="2000" i="1" dirty="0" smtClean="0">
                <a:solidFill>
                  <a:srgbClr val="FFC000"/>
                </a:solidFill>
                <a:latin typeface="Utsaah" pitchFamily="34" charset="0"/>
                <a:cs typeface="Utsaah" pitchFamily="34" charset="0"/>
              </a:rPr>
              <a:t>Psicolinguistica, sociolinguistica, glottodidattica, </a:t>
            </a:r>
            <a:r>
              <a:rPr lang="it-IT" sz="2000" dirty="0" smtClean="0">
                <a:solidFill>
                  <a:srgbClr val="FFC000"/>
                </a:solidFill>
                <a:latin typeface="Utsaah" pitchFamily="34" charset="0"/>
                <a:cs typeface="Utsaah" pitchFamily="34" charset="0"/>
              </a:rPr>
              <a:t>Torino, Utet, 1999</a:t>
            </a:r>
          </a:p>
          <a:p>
            <a:pPr eaLnBrk="1" hangingPunct="1">
              <a:buFont typeface="Wingdings 2" pitchFamily="18" charset="2"/>
              <a:buNone/>
            </a:pPr>
            <a:r>
              <a:rPr lang="it-IT" sz="2000" dirty="0" smtClean="0">
                <a:solidFill>
                  <a:srgbClr val="FFC000"/>
                </a:solidFill>
                <a:latin typeface="Utsaah" pitchFamily="34" charset="0"/>
                <a:cs typeface="Utsaah" pitchFamily="34" charset="0"/>
              </a:rPr>
              <a:t>Danesi, </a:t>
            </a:r>
            <a:r>
              <a:rPr lang="it-IT" sz="2000" i="1" dirty="0" err="1" smtClean="0">
                <a:solidFill>
                  <a:srgbClr val="FFC000"/>
                </a:solidFill>
                <a:latin typeface="Utsaah" pitchFamily="34" charset="0"/>
                <a:cs typeface="Utsaah" pitchFamily="34" charset="0"/>
              </a:rPr>
              <a:t>Neurolonguistica</a:t>
            </a:r>
            <a:r>
              <a:rPr lang="it-IT" sz="2000" i="1" dirty="0" smtClean="0">
                <a:solidFill>
                  <a:srgbClr val="FFC000"/>
                </a:solidFill>
                <a:latin typeface="Utsaah" pitchFamily="34" charset="0"/>
                <a:cs typeface="Utsaah" pitchFamily="34" charset="0"/>
              </a:rPr>
              <a:t> e glottodidattica, </a:t>
            </a:r>
            <a:r>
              <a:rPr lang="it-IT" sz="2000" dirty="0" smtClean="0">
                <a:solidFill>
                  <a:srgbClr val="FFC000"/>
                </a:solidFill>
                <a:latin typeface="Utsaah" pitchFamily="34" charset="0"/>
                <a:cs typeface="Utsaah" pitchFamily="34" charset="0"/>
              </a:rPr>
              <a:t>Padova, </a:t>
            </a:r>
            <a:r>
              <a:rPr lang="it-IT" sz="2000" dirty="0" err="1" smtClean="0">
                <a:solidFill>
                  <a:srgbClr val="FFC000"/>
                </a:solidFill>
                <a:latin typeface="Utsaah" pitchFamily="34" charset="0"/>
                <a:cs typeface="Utsaah" pitchFamily="34" charset="0"/>
              </a:rPr>
              <a:t>Liviana</a:t>
            </a:r>
            <a:r>
              <a:rPr lang="it-IT" sz="2000" dirty="0" smtClean="0">
                <a:solidFill>
                  <a:srgbClr val="FFC000"/>
                </a:solidFill>
                <a:latin typeface="Utsaah" pitchFamily="34" charset="0"/>
                <a:cs typeface="Utsaah" pitchFamily="34" charset="0"/>
              </a:rPr>
              <a:t>, 1988</a:t>
            </a:r>
          </a:p>
          <a:p>
            <a:pPr eaLnBrk="1" hangingPunct="1">
              <a:buFont typeface="Wingdings 2" pitchFamily="18" charset="2"/>
              <a:buChar char="-"/>
            </a:pPr>
            <a:endParaRPr sz="2000" dirty="0" smtClean="0">
              <a:latin typeface="Vodafone Rg" pitchFamily="34" charset="0"/>
            </a:endParaRPr>
          </a:p>
        </p:txBody>
      </p:sp>
      <p:sp>
        <p:nvSpPr>
          <p:cNvPr id="3" name="Titolo 2"/>
          <p:cNvSpPr txBox="1">
            <a:spLocks noGrp="1"/>
          </p:cNvSpPr>
          <p:nvPr>
            <p:ph type="title"/>
          </p:nvPr>
        </p:nvSpPr>
        <p:spPr>
          <a:xfrm>
            <a:off x="467541" y="260649"/>
            <a:ext cx="8229600" cy="1008107"/>
          </a:xfrm>
        </p:spPr>
        <p:txBody>
          <a:bodyPr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600" dirty="0" err="1" smtClean="0">
                <a:solidFill>
                  <a:srgbClr val="DD7E0E"/>
                </a:solidFill>
                <a:latin typeface="Vodafone Rg" pitchFamily="34" charset="0"/>
              </a:rPr>
              <a:t>L'unità</a:t>
            </a:r>
            <a:r>
              <a:rPr sz="3600" dirty="0" smtClean="0">
                <a:solidFill>
                  <a:srgbClr val="DD7E0E"/>
                </a:solidFill>
                <a:latin typeface="Vodafone Rg" pitchFamily="34" charset="0"/>
              </a:rPr>
              <a:t> </a:t>
            </a:r>
            <a:r>
              <a:rPr sz="3600" dirty="0" err="1" smtClean="0">
                <a:solidFill>
                  <a:srgbClr val="DD7E0E"/>
                </a:solidFill>
                <a:latin typeface="Vodafone Rg" pitchFamily="34" charset="0"/>
              </a:rPr>
              <a:t>didattica</a:t>
            </a:r>
            <a:endParaRPr sz="3600" dirty="0" smtClean="0">
              <a:solidFill>
                <a:srgbClr val="DD7E0E"/>
              </a:solidFill>
              <a:latin typeface="Vodafone Rg" pitchFamily="34" charset="0"/>
            </a:endParaRPr>
          </a:p>
        </p:txBody>
      </p:sp>
      <p:sp>
        <p:nvSpPr>
          <p:cNvPr id="9220" name="Segnaposto contenuto 1"/>
          <p:cNvSpPr txBox="1">
            <a:spLocks noChangeArrowheads="1"/>
          </p:cNvSpPr>
          <p:nvPr/>
        </p:nvSpPr>
        <p:spPr bwMode="auto">
          <a:xfrm>
            <a:off x="457200" y="15240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</a:pPr>
            <a:r>
              <a:rPr lang="it-IT" sz="2400">
                <a:solidFill>
                  <a:srgbClr val="FFFFFF"/>
                </a:solidFill>
                <a:latin typeface="Vodafone Rg" pitchFamily="34" charset="0"/>
              </a:rPr>
              <a:t/>
            </a:r>
            <a:br>
              <a:rPr lang="it-IT" sz="2400">
                <a:solidFill>
                  <a:srgbClr val="FFFFFF"/>
                </a:solidFill>
                <a:latin typeface="Vodafone Rg" pitchFamily="34" charset="0"/>
              </a:rPr>
            </a:br>
            <a:endParaRPr lang="it-IT" sz="2400">
              <a:solidFill>
                <a:srgbClr val="FFC000"/>
              </a:solidFill>
              <a:latin typeface="Vodafone Rg" pitchFamily="34" charset="0"/>
            </a:endParaRPr>
          </a:p>
        </p:txBody>
      </p:sp>
      <p:graphicFrame>
        <p:nvGraphicFramePr>
          <p:cNvPr id="5" name="Diagramma 4"/>
          <p:cNvGraphicFramePr/>
          <p:nvPr/>
        </p:nvGraphicFramePr>
        <p:xfrm>
          <a:off x="1187624" y="4437112"/>
          <a:ext cx="6072336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contenuto 1"/>
          <p:cNvSpPr txBox="1">
            <a:spLocks noGrp="1"/>
          </p:cNvSpPr>
          <p:nvPr>
            <p:ph idx="1"/>
          </p:nvPr>
        </p:nvSpPr>
        <p:spPr>
          <a:xfrm>
            <a:off x="468313" y="1557338"/>
            <a:ext cx="8229600" cy="4572000"/>
          </a:xfrm>
        </p:spPr>
        <p:txBody>
          <a:bodyPr/>
          <a:lstStyle/>
          <a:p>
            <a:r>
              <a:rPr lang="it-IT" sz="2200" dirty="0" smtClean="0">
                <a:latin typeface="Utsaah" pitchFamily="34" charset="0"/>
                <a:cs typeface="Utsaah" pitchFamily="34" charset="0"/>
              </a:rPr>
              <a:t>Scuola di Berlino (Carl </a:t>
            </a:r>
            <a:r>
              <a:rPr lang="it-IT" sz="2200" dirty="0" err="1" smtClean="0">
                <a:latin typeface="Utsaah" pitchFamily="34" charset="0"/>
                <a:cs typeface="Utsaah" pitchFamily="34" charset="0"/>
              </a:rPr>
              <a:t>Stumpf</a:t>
            </a:r>
            <a:r>
              <a:rPr lang="it-IT" sz="2200" dirty="0" smtClean="0">
                <a:latin typeface="Utsaah" pitchFamily="34" charset="0"/>
                <a:cs typeface="Utsaah" pitchFamily="34" charset="0"/>
              </a:rPr>
              <a:t>, Kurt </a:t>
            </a:r>
            <a:r>
              <a:rPr lang="it-IT" sz="2200" dirty="0" err="1" smtClean="0">
                <a:latin typeface="Utsaah" pitchFamily="34" charset="0"/>
                <a:cs typeface="Utsaah" pitchFamily="34" charset="0"/>
              </a:rPr>
              <a:t>Koffka</a:t>
            </a:r>
            <a:r>
              <a:rPr lang="it-IT" sz="2200" dirty="0" smtClean="0">
                <a:latin typeface="Utsaah" pitchFamily="34" charset="0"/>
                <a:cs typeface="Utsaah" pitchFamily="34" charset="0"/>
              </a:rPr>
              <a:t>, Max </a:t>
            </a:r>
            <a:r>
              <a:rPr lang="it-IT" sz="2200" dirty="0" err="1" smtClean="0">
                <a:latin typeface="Utsaah" pitchFamily="34" charset="0"/>
                <a:cs typeface="Utsaah" pitchFamily="34" charset="0"/>
              </a:rPr>
              <a:t>Wertheimer</a:t>
            </a:r>
            <a:r>
              <a:rPr lang="it-IT" sz="2200" dirty="0" smtClean="0">
                <a:latin typeface="Utsaah" pitchFamily="34" charset="0"/>
                <a:cs typeface="Utsaah" pitchFamily="34" charset="0"/>
              </a:rPr>
              <a:t>, </a:t>
            </a:r>
            <a:r>
              <a:rPr lang="it-IT" sz="2200" dirty="0" err="1" smtClean="0">
                <a:latin typeface="Utsaah" pitchFamily="34" charset="0"/>
                <a:cs typeface="Utsaah" pitchFamily="34" charset="0"/>
              </a:rPr>
              <a:t>Wolfang</a:t>
            </a:r>
            <a:r>
              <a:rPr lang="it-IT" sz="2200" dirty="0" smtClean="0">
                <a:latin typeface="Utsaah" pitchFamily="34" charset="0"/>
                <a:cs typeface="Utsaah" pitchFamily="34" charset="0"/>
              </a:rPr>
              <a:t> </a:t>
            </a:r>
            <a:r>
              <a:rPr lang="it-IT" sz="2200" dirty="0" err="1" smtClean="0">
                <a:latin typeface="Utsaah" pitchFamily="34" charset="0"/>
                <a:cs typeface="Utsaah" pitchFamily="34" charset="0"/>
              </a:rPr>
              <a:t>Kohler</a:t>
            </a:r>
            <a:r>
              <a:rPr lang="it-IT" sz="2200" dirty="0" smtClean="0">
                <a:latin typeface="Utsaah" pitchFamily="34" charset="0"/>
                <a:cs typeface="Utsaah" pitchFamily="34" charset="0"/>
              </a:rPr>
              <a:t>)</a:t>
            </a:r>
          </a:p>
          <a:p>
            <a:endParaRPr lang="it-IT" sz="2200" dirty="0" smtClean="0">
              <a:latin typeface="Utsaah" pitchFamily="34" charset="0"/>
              <a:cs typeface="Utsaah" pitchFamily="34" charset="0"/>
            </a:endParaRPr>
          </a:p>
          <a:p>
            <a:r>
              <a:rPr lang="it-IT" sz="2200" dirty="0" smtClean="0">
                <a:latin typeface="Utsaah" pitchFamily="34" charset="0"/>
                <a:cs typeface="Utsaah" pitchFamily="34" charset="0"/>
              </a:rPr>
              <a:t>La realtà è interpretata secondo principi olistici (dal </a:t>
            </a:r>
            <a:r>
              <a:rPr lang="it-IT" sz="2200" dirty="0" smtClean="0">
                <a:solidFill>
                  <a:srgbClr val="FFFF00"/>
                </a:solidFill>
                <a:latin typeface="Utsaah" pitchFamily="34" charset="0"/>
                <a:cs typeface="Utsaah" pitchFamily="34" charset="0"/>
                <a:hlinkClick r:id="rId3" action="ppaction://hlinkfile" tooltip="Lingua greca"/>
              </a:rPr>
              <a:t>greco</a:t>
            </a:r>
            <a:r>
              <a:rPr lang="it-IT" sz="2200" dirty="0" smtClean="0">
                <a:latin typeface="Utsaah" pitchFamily="34" charset="0"/>
                <a:cs typeface="Utsaah" pitchFamily="34" charset="0"/>
              </a:rPr>
              <a:t> </a:t>
            </a:r>
            <a:r>
              <a:rPr lang="it-IT" sz="2200" i="1" dirty="0" err="1" smtClean="0">
                <a:latin typeface="Utsaah" pitchFamily="34" charset="0"/>
                <a:cs typeface="Utsaah" pitchFamily="34" charset="0"/>
              </a:rPr>
              <a:t>όλος</a:t>
            </a:r>
            <a:r>
              <a:rPr lang="it-IT" sz="2200" dirty="0" smtClean="0">
                <a:latin typeface="Utsaah" pitchFamily="34" charset="0"/>
                <a:cs typeface="Utsaah" pitchFamily="34" charset="0"/>
              </a:rPr>
              <a:t>, cioè "la totalità”  che fanno percepire l’ambiente come  un insieme. </a:t>
            </a:r>
          </a:p>
          <a:p>
            <a:pPr>
              <a:buNone/>
            </a:pPr>
            <a:r>
              <a:rPr lang="it-IT" sz="2200" i="1" dirty="0" smtClean="0">
                <a:latin typeface="Utsaah" pitchFamily="34" charset="0"/>
                <a:cs typeface="Utsaah" pitchFamily="34" charset="0"/>
              </a:rPr>
              <a:t>      Il tutto è più della somma delle parti</a:t>
            </a:r>
            <a:endParaRPr sz="2200" i="1" dirty="0" smtClean="0">
              <a:latin typeface="Utsaah" pitchFamily="34" charset="0"/>
              <a:cs typeface="Utsaah" pitchFamily="34" charset="0"/>
            </a:endParaRPr>
          </a:p>
        </p:txBody>
      </p:sp>
      <p:sp>
        <p:nvSpPr>
          <p:cNvPr id="3" name="Titolo 2"/>
          <p:cNvSpPr txBox="1">
            <a:spLocks noGrp="1"/>
          </p:cNvSpPr>
          <p:nvPr>
            <p:ph type="title"/>
          </p:nvPr>
        </p:nvSpPr>
        <p:spPr>
          <a:xfrm>
            <a:off x="467541" y="260649"/>
            <a:ext cx="8229600" cy="1219196"/>
          </a:xfrm>
        </p:spPr>
        <p:txBody>
          <a:bodyPr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dirty="0" smtClean="0">
                <a:solidFill>
                  <a:srgbClr val="DD7E0E"/>
                </a:solidFill>
                <a:latin typeface="Vodafone Rg" pitchFamily="34" charset="0"/>
              </a:rPr>
              <a:t>Gestalt</a:t>
            </a:r>
            <a:endParaRPr sz="3600" dirty="0" smtClean="0">
              <a:solidFill>
                <a:srgbClr val="DD7E0E"/>
              </a:solidFill>
              <a:latin typeface="Vodafone Rg" pitchFamily="34" charset="0"/>
            </a:endParaRPr>
          </a:p>
        </p:txBody>
      </p:sp>
      <p:sp>
        <p:nvSpPr>
          <p:cNvPr id="8196" name="Segnaposto contenuto 1"/>
          <p:cNvSpPr txBox="1">
            <a:spLocks noChangeArrowheads="1"/>
          </p:cNvSpPr>
          <p:nvPr/>
        </p:nvSpPr>
        <p:spPr bwMode="auto">
          <a:xfrm>
            <a:off x="457200" y="15240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</a:pPr>
            <a:r>
              <a:rPr lang="it-IT" sz="2400">
                <a:solidFill>
                  <a:srgbClr val="FFFFFF"/>
                </a:solidFill>
                <a:latin typeface="Vodafone Rg" pitchFamily="34" charset="0"/>
              </a:rPr>
              <a:t/>
            </a:r>
            <a:br>
              <a:rPr lang="it-IT" sz="2400">
                <a:solidFill>
                  <a:srgbClr val="FFFFFF"/>
                </a:solidFill>
                <a:latin typeface="Vodafone Rg" pitchFamily="34" charset="0"/>
              </a:rPr>
            </a:br>
            <a:endParaRPr lang="it-IT" sz="2400">
              <a:solidFill>
                <a:srgbClr val="FFC000"/>
              </a:solidFill>
              <a:latin typeface="Vodafone Rg" pitchFamily="34" charset="0"/>
            </a:endParaRPr>
          </a:p>
        </p:txBody>
      </p:sp>
      <p:pic>
        <p:nvPicPr>
          <p:cNvPr id="6" name="Immagin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005064"/>
            <a:ext cx="1619511" cy="189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contenuto 1"/>
          <p:cNvSpPr txBox="1">
            <a:spLocks noGrp="1"/>
          </p:cNvSpPr>
          <p:nvPr>
            <p:ph idx="1"/>
          </p:nvPr>
        </p:nvSpPr>
        <p:spPr>
          <a:xfrm>
            <a:off x="468313" y="1557338"/>
            <a:ext cx="8229600" cy="4572000"/>
          </a:xfrm>
        </p:spPr>
        <p:txBody>
          <a:bodyPr/>
          <a:lstStyle/>
          <a:p>
            <a:r>
              <a:rPr lang="it-IT" sz="2200" dirty="0" smtClean="0">
                <a:latin typeface="Utsaah" pitchFamily="34" charset="0"/>
                <a:cs typeface="Utsaah" pitchFamily="34" charset="0"/>
              </a:rPr>
              <a:t>“(...) nel processo di acquisizione di una lingua (primaria o secondaria), l’emisfero sinistro sembra essere cruciale per la comprensione e l’elaborazione di un linguaggio letterale, fonemico e sintattico, mentre quello destro è coinvolto negli aspetti dell’intonazione con cui vengono espresse le parole, le frasi ed il contenuto emotivo ed è anche un importante integratore e organizzatore dei differenti elementi che compongono una conversazione” (Danesi 1988:56) </a:t>
            </a:r>
          </a:p>
          <a:p>
            <a:endParaRPr lang="it-IT" sz="2200" dirty="0" smtClean="0">
              <a:latin typeface="Utsaah" pitchFamily="34" charset="0"/>
              <a:cs typeface="Utsaah" pitchFamily="34" charset="0"/>
            </a:endParaRPr>
          </a:p>
          <a:p>
            <a:endParaRPr lang="it-IT" sz="2200" dirty="0" smtClean="0">
              <a:latin typeface="Utsaah" pitchFamily="34" charset="0"/>
              <a:cs typeface="Utsaah" pitchFamily="34" charset="0"/>
            </a:endParaRPr>
          </a:p>
          <a:p>
            <a:r>
              <a:rPr lang="it-IT" sz="2200" dirty="0" smtClean="0">
                <a:latin typeface="Utsaah" pitchFamily="34" charset="0"/>
                <a:cs typeface="Utsaah" pitchFamily="34" charset="0"/>
              </a:rPr>
              <a:t>l’apprendimento procede dall’emisfero destro a quello sinistro, cioè dal «contesto al testo», secondo un procedimento di natura anatomica e </a:t>
            </a:r>
            <a:r>
              <a:rPr lang="it-IT" sz="2200" dirty="0" err="1" smtClean="0">
                <a:latin typeface="Utsaah" pitchFamily="34" charset="0"/>
                <a:cs typeface="Utsaah" pitchFamily="34" charset="0"/>
              </a:rPr>
              <a:t>neurofunzionale</a:t>
            </a:r>
            <a:r>
              <a:rPr lang="it-IT" sz="2200" dirty="0" smtClean="0">
                <a:latin typeface="Utsaah" pitchFamily="34" charset="0"/>
                <a:cs typeface="Utsaah" pitchFamily="34" charset="0"/>
              </a:rPr>
              <a:t> .</a:t>
            </a:r>
          </a:p>
          <a:p>
            <a:endParaRPr lang="it-IT" sz="2200" dirty="0" smtClean="0">
              <a:latin typeface="Utsaah" pitchFamily="34" charset="0"/>
              <a:cs typeface="Utsaah" pitchFamily="34" charset="0"/>
            </a:endParaRPr>
          </a:p>
          <a:p>
            <a:pPr>
              <a:buNone/>
            </a:pPr>
            <a:r>
              <a:rPr lang="it-IT" sz="2200" dirty="0" smtClean="0">
                <a:solidFill>
                  <a:srgbClr val="FFC000"/>
                </a:solidFill>
                <a:latin typeface="Utsaah" pitchFamily="34" charset="0"/>
                <a:cs typeface="Utsaah" pitchFamily="34" charset="0"/>
              </a:rPr>
              <a:t>Danesi, </a:t>
            </a:r>
            <a:r>
              <a:rPr lang="it-IT" sz="2200" i="1" dirty="0" err="1" smtClean="0">
                <a:solidFill>
                  <a:srgbClr val="FFC000"/>
                </a:solidFill>
                <a:latin typeface="Utsaah" pitchFamily="34" charset="0"/>
                <a:cs typeface="Utsaah" pitchFamily="34" charset="0"/>
              </a:rPr>
              <a:t>Neurolonguistica</a:t>
            </a:r>
            <a:r>
              <a:rPr lang="it-IT" sz="2200" i="1" dirty="0" smtClean="0">
                <a:solidFill>
                  <a:srgbClr val="FFC000"/>
                </a:solidFill>
                <a:latin typeface="Utsaah" pitchFamily="34" charset="0"/>
                <a:cs typeface="Utsaah" pitchFamily="34" charset="0"/>
              </a:rPr>
              <a:t> e glottodidattica, </a:t>
            </a:r>
            <a:r>
              <a:rPr lang="it-IT" sz="2200" dirty="0" smtClean="0">
                <a:solidFill>
                  <a:srgbClr val="FFC000"/>
                </a:solidFill>
                <a:latin typeface="Utsaah" pitchFamily="34" charset="0"/>
                <a:cs typeface="Utsaah" pitchFamily="34" charset="0"/>
              </a:rPr>
              <a:t>Padova, </a:t>
            </a:r>
            <a:r>
              <a:rPr lang="it-IT" sz="2200" dirty="0" err="1" smtClean="0">
                <a:solidFill>
                  <a:srgbClr val="FFC000"/>
                </a:solidFill>
                <a:latin typeface="Utsaah" pitchFamily="34" charset="0"/>
                <a:cs typeface="Utsaah" pitchFamily="34" charset="0"/>
              </a:rPr>
              <a:t>Liviana</a:t>
            </a:r>
            <a:r>
              <a:rPr lang="it-IT" sz="2200" dirty="0" smtClean="0">
                <a:solidFill>
                  <a:srgbClr val="FFC000"/>
                </a:solidFill>
                <a:latin typeface="Utsaah" pitchFamily="34" charset="0"/>
                <a:cs typeface="Utsaah" pitchFamily="34" charset="0"/>
              </a:rPr>
              <a:t>, 1988</a:t>
            </a:r>
          </a:p>
          <a:p>
            <a:endParaRPr lang="it-IT" sz="2000" dirty="0" smtClean="0">
              <a:latin typeface="Cambria" pitchFamily="18" charset="0"/>
            </a:endParaRPr>
          </a:p>
          <a:p>
            <a:pPr>
              <a:buNone/>
            </a:pPr>
            <a:endParaRPr sz="2000" dirty="0" smtClean="0">
              <a:latin typeface="Cambria" pitchFamily="18" charset="0"/>
              <a:cs typeface="Utsaah" pitchFamily="34" charset="0"/>
            </a:endParaRPr>
          </a:p>
        </p:txBody>
      </p:sp>
      <p:sp>
        <p:nvSpPr>
          <p:cNvPr id="3" name="Titolo 2"/>
          <p:cNvSpPr txBox="1">
            <a:spLocks noGrp="1"/>
          </p:cNvSpPr>
          <p:nvPr>
            <p:ph type="title"/>
          </p:nvPr>
        </p:nvSpPr>
        <p:spPr>
          <a:xfrm>
            <a:off x="467541" y="260649"/>
            <a:ext cx="8229600" cy="1219196"/>
          </a:xfrm>
        </p:spPr>
        <p:txBody>
          <a:bodyPr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dirty="0" smtClean="0">
                <a:solidFill>
                  <a:srgbClr val="DD7E0E"/>
                </a:solidFill>
                <a:latin typeface="Vodafone Rg" pitchFamily="34" charset="0"/>
              </a:rPr>
              <a:t>Il punto di vista </a:t>
            </a:r>
            <a:r>
              <a:rPr lang="it-IT" sz="3600" dirty="0" err="1" smtClean="0">
                <a:solidFill>
                  <a:srgbClr val="DD7E0E"/>
                </a:solidFill>
                <a:latin typeface="Vodafone Rg" pitchFamily="34" charset="0"/>
              </a:rPr>
              <a:t>neurolinguistico</a:t>
            </a:r>
            <a:endParaRPr sz="3600" dirty="0" smtClean="0">
              <a:solidFill>
                <a:srgbClr val="DD7E0E"/>
              </a:solidFill>
              <a:latin typeface="Vodafone Rg" pitchFamily="34" charset="0"/>
            </a:endParaRPr>
          </a:p>
        </p:txBody>
      </p:sp>
      <p:sp>
        <p:nvSpPr>
          <p:cNvPr id="8196" name="Segnaposto contenuto 1"/>
          <p:cNvSpPr txBox="1">
            <a:spLocks noChangeArrowheads="1"/>
          </p:cNvSpPr>
          <p:nvPr/>
        </p:nvSpPr>
        <p:spPr bwMode="auto">
          <a:xfrm>
            <a:off x="457200" y="15240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</a:pPr>
            <a:r>
              <a:rPr lang="it-IT" sz="2400">
                <a:solidFill>
                  <a:srgbClr val="FFFFFF"/>
                </a:solidFill>
                <a:latin typeface="Vodafone Rg" pitchFamily="34" charset="0"/>
              </a:rPr>
              <a:t/>
            </a:r>
            <a:br>
              <a:rPr lang="it-IT" sz="2400">
                <a:solidFill>
                  <a:srgbClr val="FFFFFF"/>
                </a:solidFill>
                <a:latin typeface="Vodafone Rg" pitchFamily="34" charset="0"/>
              </a:rPr>
            </a:br>
            <a:endParaRPr lang="it-IT" sz="2400">
              <a:solidFill>
                <a:srgbClr val="FFC000"/>
              </a:solidFill>
              <a:latin typeface="Vodafone Rg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 txBox="1">
            <a:spLocks noGrp="1"/>
          </p:cNvSpPr>
          <p:nvPr>
            <p:ph type="title"/>
          </p:nvPr>
        </p:nvSpPr>
        <p:spPr>
          <a:xfrm>
            <a:off x="467541" y="260649"/>
            <a:ext cx="8229600" cy="1219196"/>
          </a:xfrm>
        </p:spPr>
        <p:txBody>
          <a:bodyPr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600" dirty="0" err="1" smtClean="0">
                <a:solidFill>
                  <a:srgbClr val="DD7E0E"/>
                </a:solidFill>
                <a:latin typeface="Vodafone Rg" pitchFamily="34" charset="0"/>
              </a:rPr>
              <a:t>Motivazione</a:t>
            </a:r>
            <a:r>
              <a:rPr sz="3600" dirty="0" smtClean="0">
                <a:solidFill>
                  <a:srgbClr val="DD7E0E"/>
                </a:solidFill>
                <a:latin typeface="Vodafone Rg" pitchFamily="34" charset="0"/>
              </a:rPr>
              <a:t> </a:t>
            </a:r>
          </a:p>
        </p:txBody>
      </p:sp>
      <p:sp>
        <p:nvSpPr>
          <p:cNvPr id="10243" name="Segnaposto contenuto 1"/>
          <p:cNvSpPr txBox="1">
            <a:spLocks noChangeArrowheads="1"/>
          </p:cNvSpPr>
          <p:nvPr/>
        </p:nvSpPr>
        <p:spPr bwMode="auto">
          <a:xfrm>
            <a:off x="323850" y="15240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</a:pPr>
            <a:r>
              <a:rPr lang="it-IT" sz="2400">
                <a:solidFill>
                  <a:srgbClr val="FFFFFF"/>
                </a:solidFill>
                <a:latin typeface="Vodafone Rg" pitchFamily="34" charset="0"/>
              </a:rPr>
              <a:t/>
            </a:r>
            <a:br>
              <a:rPr lang="it-IT" sz="2400">
                <a:solidFill>
                  <a:srgbClr val="FFFFFF"/>
                </a:solidFill>
                <a:latin typeface="Vodafone Rg" pitchFamily="34" charset="0"/>
              </a:rPr>
            </a:br>
            <a:endParaRPr lang="it-IT" sz="2400">
              <a:solidFill>
                <a:srgbClr val="FFC000"/>
              </a:solidFill>
              <a:latin typeface="Vodafone Rg" pitchFamily="34" charset="0"/>
            </a:endParaRPr>
          </a:p>
        </p:txBody>
      </p:sp>
      <p:sp>
        <p:nvSpPr>
          <p:cNvPr id="12" name="Segnaposto contenuto 1"/>
          <p:cNvSpPr txBox="1">
            <a:spLocks noGrp="1"/>
          </p:cNvSpPr>
          <p:nvPr>
            <p:ph idx="1"/>
          </p:nvPr>
        </p:nvSpPr>
        <p:spPr>
          <a:xfrm>
            <a:off x="395288" y="1557338"/>
            <a:ext cx="8229600" cy="4572000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sz="2200" dirty="0" smtClean="0">
                <a:latin typeface="Utsaah" pitchFamily="34" charset="0"/>
                <a:cs typeface="Utsaah" pitchFamily="34" charset="0"/>
              </a:rPr>
              <a:t>La </a:t>
            </a:r>
            <a:r>
              <a:rPr lang="it-IT" sz="2200" dirty="0" smtClean="0">
                <a:latin typeface="Utsaah" pitchFamily="34" charset="0"/>
                <a:cs typeface="Utsaah" pitchFamily="34" charset="0"/>
              </a:rPr>
              <a:t>fase motivazionale  (di apertura) parte di solito da un input  iconico (fotografie,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it-IT" sz="2200" dirty="0" smtClean="0">
                <a:latin typeface="Utsaah" pitchFamily="34" charset="0"/>
                <a:cs typeface="Utsaah" pitchFamily="34" charset="0"/>
              </a:rPr>
              <a:t>immagini, </a:t>
            </a:r>
            <a:r>
              <a:rPr lang="it-IT" sz="2200" dirty="0" err="1" smtClean="0">
                <a:latin typeface="Utsaah" pitchFamily="34" charset="0"/>
                <a:cs typeface="Utsaah" pitchFamily="34" charset="0"/>
              </a:rPr>
              <a:t>vignette…</a:t>
            </a:r>
            <a:r>
              <a:rPr lang="it-IT" sz="2200" dirty="0" smtClean="0">
                <a:latin typeface="Utsaah" pitchFamily="34" charset="0"/>
                <a:cs typeface="Utsaah" pitchFamily="34" charset="0"/>
              </a:rPr>
              <a:t>) o da un brevissimo testo scritto  od orale che permette di </a:t>
            </a:r>
            <a:r>
              <a:rPr lang="it-IT" sz="2200" dirty="0" err="1" smtClean="0">
                <a:latin typeface="Utsaah" pitchFamily="34" charset="0"/>
                <a:cs typeface="Utsaah" pitchFamily="34" charset="0"/>
              </a:rPr>
              <a:t>elicitare</a:t>
            </a:r>
            <a:r>
              <a:rPr lang="it-IT" sz="2200" dirty="0" smtClean="0">
                <a:latin typeface="Utsaah" pitchFamily="34" charset="0"/>
                <a:cs typeface="Utsaah" pitchFamily="34" charset="0"/>
              </a:rPr>
              <a:t> le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it-IT" sz="2200" dirty="0" smtClean="0">
                <a:latin typeface="Utsaah" pitchFamily="34" charset="0"/>
                <a:cs typeface="Utsaah" pitchFamily="34" charset="0"/>
              </a:rPr>
              <a:t>conoscenze già possedute dagli apprendenti, e le aspettative nei confronti di un dato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it-IT" sz="2200" dirty="0" smtClean="0">
                <a:latin typeface="Utsaah" pitchFamily="34" charset="0"/>
                <a:cs typeface="Utsaah" pitchFamily="34" charset="0"/>
              </a:rPr>
              <a:t>tema,  di  sviluppare le competenze orali e di studiare il lessico rilevante anche attraverso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it-IT" sz="2200" dirty="0" smtClean="0">
                <a:latin typeface="Utsaah" pitchFamily="34" charset="0"/>
                <a:cs typeface="Utsaah" pitchFamily="34" charset="0"/>
              </a:rPr>
              <a:t>l’analisi del  paratesto (titolo, </a:t>
            </a:r>
            <a:r>
              <a:rPr lang="it-IT" sz="2200" dirty="0" err="1" smtClean="0">
                <a:latin typeface="Utsaah" pitchFamily="34" charset="0"/>
                <a:cs typeface="Utsaah" pitchFamily="34" charset="0"/>
              </a:rPr>
              <a:t>didascalie…</a:t>
            </a:r>
            <a:r>
              <a:rPr lang="it-IT" sz="2200" dirty="0" smtClean="0">
                <a:latin typeface="Utsaah" pitchFamily="34" charset="0"/>
                <a:cs typeface="Utsaah" pitchFamily="34" charset="0"/>
              </a:rPr>
              <a:t>).</a:t>
            </a:r>
          </a:p>
          <a:p>
            <a:pPr>
              <a:buFont typeface="Wingdings 2" pitchFamily="18" charset="2"/>
              <a:buNone/>
              <a:defRPr/>
            </a:pPr>
            <a:endParaRPr lang="it-IT" sz="2200" dirty="0" smtClean="0">
              <a:latin typeface="Utsaah" pitchFamily="34" charset="0"/>
              <a:cs typeface="Utsaah" pitchFamily="34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it-IT" sz="2200" dirty="0" smtClean="0">
                <a:latin typeface="Utsaah" pitchFamily="34" charset="0"/>
                <a:cs typeface="Utsaah" pitchFamily="34" charset="0"/>
              </a:rPr>
              <a:t>Sussidi e tecniche: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t-IT" sz="2200" dirty="0" smtClean="0">
                <a:latin typeface="Utsaah" pitchFamily="34" charset="0"/>
                <a:cs typeface="Utsaah" pitchFamily="34" charset="0"/>
              </a:rPr>
              <a:t>strumentazioni multimediali, fotografie, immagini legate al</a:t>
            </a:r>
          </a:p>
          <a:p>
            <a:pPr>
              <a:buFont typeface="Wingdings 2" pitchFamily="18" charset="2"/>
              <a:buNone/>
              <a:defRPr/>
            </a:pPr>
            <a:r>
              <a:rPr lang="it-IT" sz="2200" dirty="0" smtClean="0">
                <a:latin typeface="Utsaah" pitchFamily="34" charset="0"/>
                <a:cs typeface="Utsaah" pitchFamily="34" charset="0"/>
              </a:rPr>
              <a:t>     contesto di riferimento;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t-IT" sz="2200" dirty="0" smtClean="0">
                <a:latin typeface="Utsaah" pitchFamily="34" charset="0"/>
                <a:cs typeface="Utsaah" pitchFamily="34" charset="0"/>
              </a:rPr>
              <a:t>brainstorming, </a:t>
            </a:r>
            <a:r>
              <a:rPr lang="it-IT" sz="2200" dirty="0" err="1" smtClean="0">
                <a:latin typeface="Utsaah" pitchFamily="34" charset="0"/>
                <a:cs typeface="Utsaah" pitchFamily="34" charset="0"/>
              </a:rPr>
              <a:t>costellazioni…</a:t>
            </a:r>
            <a:endParaRPr lang="it-IT" sz="2200" dirty="0" smtClean="0">
              <a:latin typeface="Utsaah" pitchFamily="34" charset="0"/>
              <a:cs typeface="Utsaah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sz="2400" dirty="0" smtClean="0"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 txBox="1">
            <a:spLocks noGrp="1"/>
          </p:cNvSpPr>
          <p:nvPr>
            <p:ph type="title"/>
          </p:nvPr>
        </p:nvSpPr>
        <p:spPr>
          <a:xfrm>
            <a:off x="467541" y="260649"/>
            <a:ext cx="8229600" cy="1219196"/>
          </a:xfrm>
        </p:spPr>
        <p:txBody>
          <a:bodyPr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600" dirty="0" err="1" smtClean="0">
                <a:solidFill>
                  <a:srgbClr val="DD7E0E"/>
                </a:solidFill>
                <a:latin typeface="Vodafone Rg" pitchFamily="34" charset="0"/>
              </a:rPr>
              <a:t>Motivazione</a:t>
            </a:r>
            <a:endParaRPr sz="3600" dirty="0" smtClean="0">
              <a:solidFill>
                <a:srgbClr val="DD7E0E"/>
              </a:solidFill>
              <a:latin typeface="Vodafone Rg" pitchFamily="34" charset="0"/>
            </a:endParaRPr>
          </a:p>
        </p:txBody>
      </p:sp>
      <p:sp>
        <p:nvSpPr>
          <p:cNvPr id="11267" name="Segnaposto contenuto 1"/>
          <p:cNvSpPr txBox="1">
            <a:spLocks noChangeArrowheads="1"/>
          </p:cNvSpPr>
          <p:nvPr/>
        </p:nvSpPr>
        <p:spPr bwMode="auto">
          <a:xfrm>
            <a:off x="323850" y="15240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</a:pPr>
            <a:r>
              <a:rPr lang="it-IT" sz="2400">
                <a:solidFill>
                  <a:srgbClr val="FFFFFF"/>
                </a:solidFill>
                <a:latin typeface="Vodafone Rg" pitchFamily="34" charset="0"/>
              </a:rPr>
              <a:t/>
            </a:r>
            <a:br>
              <a:rPr lang="it-IT" sz="2400">
                <a:solidFill>
                  <a:srgbClr val="FFFFFF"/>
                </a:solidFill>
                <a:latin typeface="Vodafone Rg" pitchFamily="34" charset="0"/>
              </a:rPr>
            </a:br>
            <a:endParaRPr lang="it-IT" sz="2400">
              <a:solidFill>
                <a:srgbClr val="FFC000"/>
              </a:solidFill>
              <a:latin typeface="Vodafone Rg" pitchFamily="34" charset="0"/>
            </a:endParaRPr>
          </a:p>
        </p:txBody>
      </p:sp>
      <p:sp>
        <p:nvSpPr>
          <p:cNvPr id="11268" name="CasellaDiTesto 5"/>
          <p:cNvSpPr txBox="1">
            <a:spLocks noChangeArrowheads="1"/>
          </p:cNvSpPr>
          <p:nvPr/>
        </p:nvSpPr>
        <p:spPr bwMode="auto">
          <a:xfrm>
            <a:off x="179388" y="6308725"/>
            <a:ext cx="77771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>
                <a:solidFill>
                  <a:schemeClr val="bg1"/>
                </a:solidFill>
                <a:latin typeface="Cambria" pitchFamily="18" charset="0"/>
              </a:rPr>
              <a:t>Rete degli insegnanti di ITAL2, </a:t>
            </a:r>
            <a:r>
              <a:rPr lang="it-IT" sz="1600" i="1">
                <a:solidFill>
                  <a:schemeClr val="bg1"/>
                </a:solidFill>
                <a:latin typeface="Cambria" pitchFamily="18" charset="0"/>
              </a:rPr>
              <a:t>Percorsi Italiani, </a:t>
            </a:r>
            <a:r>
              <a:rPr lang="it-IT" sz="1600">
                <a:solidFill>
                  <a:schemeClr val="bg1"/>
                </a:solidFill>
                <a:latin typeface="Cambria" pitchFamily="18" charset="0"/>
              </a:rPr>
              <a:t>Perugia, Guerra ed. , 2009</a:t>
            </a:r>
          </a:p>
        </p:txBody>
      </p:sp>
      <p:sp>
        <p:nvSpPr>
          <p:cNvPr id="11269" name="Segnaposto contenuto 5"/>
          <p:cNvSpPr txBox="1">
            <a:spLocks noGrp="1"/>
          </p:cNvSpPr>
          <p:nvPr>
            <p:ph idx="1"/>
          </p:nvPr>
        </p:nvSpPr>
        <p:spPr>
          <a:xfrm>
            <a:off x="1403350" y="1557338"/>
            <a:ext cx="5329238" cy="4538662"/>
          </a:xfrm>
        </p:spPr>
        <p:txBody>
          <a:bodyPr/>
          <a:lstStyle/>
          <a:p>
            <a:endParaRPr smtClean="0">
              <a:latin typeface="Constantia" pitchFamily="18" charset="0"/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557338"/>
            <a:ext cx="5334000" cy="454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r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5841</TotalTime>
  <Words>1181</Words>
  <Application>Microsoft Office PowerPoint</Application>
  <PresentationFormat>Presentazione su schermo (4:3)</PresentationFormat>
  <Paragraphs>192</Paragraphs>
  <Slides>22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Carta</vt:lpstr>
      <vt:lpstr>Progettare unità didattiche </vt:lpstr>
      <vt:lpstr>Progettare l’azione didattica</vt:lpstr>
      <vt:lpstr>Macro-progettazione</vt:lpstr>
      <vt:lpstr>Micro-progettazione</vt:lpstr>
      <vt:lpstr>L'unità didattica</vt:lpstr>
      <vt:lpstr>Gestalt</vt:lpstr>
      <vt:lpstr>Il punto di vista neurolinguistico</vt:lpstr>
      <vt:lpstr>Motivazione </vt:lpstr>
      <vt:lpstr>Motivazione</vt:lpstr>
      <vt:lpstr>Globale</vt:lpstr>
      <vt:lpstr>                                                      Globale</vt:lpstr>
      <vt:lpstr>Analisi</vt:lpstr>
      <vt:lpstr>Analisi</vt:lpstr>
      <vt:lpstr>Sintesi</vt:lpstr>
      <vt:lpstr>Sintesi</vt:lpstr>
      <vt:lpstr>Riflessione / Controllo</vt:lpstr>
      <vt:lpstr>Riflessione</vt:lpstr>
      <vt:lpstr>L'Unità d'apprendimento</vt:lpstr>
      <vt:lpstr>L'Unità di lavoro</vt:lpstr>
      <vt:lpstr>L'Unità di lavoro</vt:lpstr>
      <vt:lpstr>Diapositiva 21</vt:lpstr>
      <vt:lpstr>Diapositiva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</dc:creator>
  <cp:lastModifiedBy>ale</cp:lastModifiedBy>
  <cp:revision>534</cp:revision>
  <dcterms:created xsi:type="dcterms:W3CDTF">2012-02-06T10:22:56Z</dcterms:created>
  <dcterms:modified xsi:type="dcterms:W3CDTF">2013-04-04T20:25:24Z</dcterms:modified>
</cp:coreProperties>
</file>