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54" r:id="rId2"/>
    <p:sldMasterId id="2147483865" r:id="rId3"/>
  </p:sldMasterIdLst>
  <p:notesMasterIdLst>
    <p:notesMasterId r:id="rId15"/>
  </p:notesMasterIdLst>
  <p:handoutMasterIdLst>
    <p:handoutMasterId r:id="rId16"/>
  </p:handoutMasterIdLst>
  <p:sldIdLst>
    <p:sldId id="405" r:id="rId4"/>
    <p:sldId id="400" r:id="rId5"/>
    <p:sldId id="398" r:id="rId6"/>
    <p:sldId id="399" r:id="rId7"/>
    <p:sldId id="401" r:id="rId8"/>
    <p:sldId id="293" r:id="rId9"/>
    <p:sldId id="353" r:id="rId10"/>
    <p:sldId id="403" r:id="rId11"/>
    <p:sldId id="404" r:id="rId12"/>
    <p:sldId id="392" r:id="rId13"/>
    <p:sldId id="406" r:id="rId14"/>
  </p:sldIdLst>
  <p:sldSz cx="9144000" cy="6858000" type="screen4x3"/>
  <p:notesSz cx="7099300" cy="10234613"/>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00000"/>
    <a:srgbClr val="FF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2" autoAdjust="0"/>
    <p:restoredTop sz="90268" autoAdjust="0"/>
  </p:normalViewPr>
  <p:slideViewPr>
    <p:cSldViewPr>
      <p:cViewPr varScale="1">
        <p:scale>
          <a:sx n="100" d="100"/>
          <a:sy n="100" d="100"/>
        </p:scale>
        <p:origin x="972" y="7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Rip. 9</c:v>
                </c:pt>
              </c:strCache>
            </c:strRef>
          </c:tx>
          <c:spPr>
            <a:ln w="22225" cap="rnd" cmpd="sng" algn="ctr">
              <a:solidFill>
                <a:srgbClr val="C00000"/>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7-FC8E-48CB-84F0-C572E67B609C}"/>
                </c:ext>
              </c:extLst>
            </c:dLbl>
            <c:dLbl>
              <c:idx val="2"/>
              <c:delete val="1"/>
              <c:extLst>
                <c:ext xmlns:c15="http://schemas.microsoft.com/office/drawing/2012/chart" uri="{CE6537A1-D6FC-4f65-9D91-7224C49458BB}"/>
                <c:ext xmlns:c16="http://schemas.microsoft.com/office/drawing/2014/chart" uri="{C3380CC4-5D6E-409C-BE32-E72D297353CC}">
                  <c16:uniqueId val="{0000000E-FC8E-48CB-84F0-C572E67B609C}"/>
                </c:ext>
              </c:extLst>
            </c:dLbl>
            <c:dLbl>
              <c:idx val="3"/>
              <c:delete val="1"/>
              <c:extLst>
                <c:ext xmlns:c15="http://schemas.microsoft.com/office/drawing/2012/chart" uri="{CE6537A1-D6FC-4f65-9D91-7224C49458BB}"/>
                <c:ext xmlns:c16="http://schemas.microsoft.com/office/drawing/2014/chart" uri="{C3380CC4-5D6E-409C-BE32-E72D297353CC}">
                  <c16:uniqueId val="{0000000D-FC8E-48CB-84F0-C572E67B609C}"/>
                </c:ext>
              </c:extLst>
            </c:dLbl>
            <c:dLbl>
              <c:idx val="4"/>
              <c:delete val="1"/>
              <c:extLst>
                <c:ext xmlns:c15="http://schemas.microsoft.com/office/drawing/2012/chart" uri="{CE6537A1-D6FC-4f65-9D91-7224C49458BB}"/>
                <c:ext xmlns:c16="http://schemas.microsoft.com/office/drawing/2014/chart" uri="{C3380CC4-5D6E-409C-BE32-E72D297353CC}">
                  <c16:uniqueId val="{0000000C-FC8E-48CB-84F0-C572E67B609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Tabelle1!$A$2:$A$7</c:f>
              <c:numCache>
                <c:formatCode>General</c:formatCode>
                <c:ptCount val="6"/>
                <c:pt idx="0">
                  <c:v>2012</c:v>
                </c:pt>
                <c:pt idx="1">
                  <c:v>2013</c:v>
                </c:pt>
                <c:pt idx="2">
                  <c:v>2014</c:v>
                </c:pt>
                <c:pt idx="3">
                  <c:v>2015</c:v>
                </c:pt>
                <c:pt idx="4">
                  <c:v>2016</c:v>
                </c:pt>
                <c:pt idx="5">
                  <c:v>2017</c:v>
                </c:pt>
              </c:numCache>
            </c:numRef>
          </c:cat>
          <c:val>
            <c:numRef>
              <c:f>Tabelle1!$B$2:$B$7</c:f>
              <c:numCache>
                <c:formatCode>General</c:formatCode>
                <c:ptCount val="6"/>
                <c:pt idx="0">
                  <c:v>121</c:v>
                </c:pt>
                <c:pt idx="1">
                  <c:v>97</c:v>
                </c:pt>
                <c:pt idx="2">
                  <c:v>38</c:v>
                </c:pt>
                <c:pt idx="3">
                  <c:v>41</c:v>
                </c:pt>
                <c:pt idx="4">
                  <c:v>41</c:v>
                </c:pt>
                <c:pt idx="5">
                  <c:v>39</c:v>
                </c:pt>
              </c:numCache>
            </c:numRef>
          </c:val>
          <c:smooth val="0"/>
          <c:extLst>
            <c:ext xmlns:c16="http://schemas.microsoft.com/office/drawing/2014/chart" uri="{C3380CC4-5D6E-409C-BE32-E72D297353CC}">
              <c16:uniqueId val="{00000000-FC8E-48CB-84F0-C572E67B609C}"/>
            </c:ext>
          </c:extLst>
        </c:ser>
        <c:ser>
          <c:idx val="1"/>
          <c:order val="1"/>
          <c:tx>
            <c:strRef>
              <c:f>Tabelle1!$C$1</c:f>
              <c:strCache>
                <c:ptCount val="1"/>
                <c:pt idx="0">
                  <c:v>SIAG</c:v>
                </c:pt>
              </c:strCache>
            </c:strRef>
          </c:tx>
          <c:spPr>
            <a:ln w="22225" cap="rnd" cmpd="sng" algn="ctr">
              <a:solidFill>
                <a:schemeClr val="tx2"/>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8-FC8E-48CB-84F0-C572E67B609C}"/>
                </c:ext>
              </c:extLst>
            </c:dLbl>
            <c:dLbl>
              <c:idx val="2"/>
              <c:delete val="1"/>
              <c:extLst>
                <c:ext xmlns:c15="http://schemas.microsoft.com/office/drawing/2012/chart" uri="{CE6537A1-D6FC-4f65-9D91-7224C49458BB}"/>
                <c:ext xmlns:c16="http://schemas.microsoft.com/office/drawing/2014/chart" uri="{C3380CC4-5D6E-409C-BE32-E72D297353CC}">
                  <c16:uniqueId val="{00000009-FC8E-48CB-84F0-C572E67B609C}"/>
                </c:ext>
              </c:extLst>
            </c:dLbl>
            <c:dLbl>
              <c:idx val="3"/>
              <c:delete val="1"/>
              <c:extLst>
                <c:ext xmlns:c15="http://schemas.microsoft.com/office/drawing/2012/chart" uri="{CE6537A1-D6FC-4f65-9D91-7224C49458BB}"/>
                <c:ext xmlns:c16="http://schemas.microsoft.com/office/drawing/2014/chart" uri="{C3380CC4-5D6E-409C-BE32-E72D297353CC}">
                  <c16:uniqueId val="{0000000A-FC8E-48CB-84F0-C572E67B609C}"/>
                </c:ext>
              </c:extLst>
            </c:dLbl>
            <c:dLbl>
              <c:idx val="4"/>
              <c:delete val="1"/>
              <c:extLst>
                <c:ext xmlns:c15="http://schemas.microsoft.com/office/drawing/2012/chart" uri="{CE6537A1-D6FC-4f65-9D91-7224C49458BB}"/>
                <c:ext xmlns:c16="http://schemas.microsoft.com/office/drawing/2014/chart" uri="{C3380CC4-5D6E-409C-BE32-E72D297353CC}">
                  <c16:uniqueId val="{0000000B-FC8E-48CB-84F0-C572E67B609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Tabelle1!$A$2:$A$7</c:f>
              <c:numCache>
                <c:formatCode>General</c:formatCode>
                <c:ptCount val="6"/>
                <c:pt idx="0">
                  <c:v>2012</c:v>
                </c:pt>
                <c:pt idx="1">
                  <c:v>2013</c:v>
                </c:pt>
                <c:pt idx="2">
                  <c:v>2014</c:v>
                </c:pt>
                <c:pt idx="3">
                  <c:v>2015</c:v>
                </c:pt>
                <c:pt idx="4">
                  <c:v>2016</c:v>
                </c:pt>
                <c:pt idx="5">
                  <c:v>2017</c:v>
                </c:pt>
              </c:numCache>
            </c:numRef>
          </c:cat>
          <c:val>
            <c:numRef>
              <c:f>Tabelle1!$C$2:$C$7</c:f>
              <c:numCache>
                <c:formatCode>General</c:formatCode>
                <c:ptCount val="6"/>
                <c:pt idx="0">
                  <c:v>78</c:v>
                </c:pt>
                <c:pt idx="1">
                  <c:v>82</c:v>
                </c:pt>
                <c:pt idx="2">
                  <c:v>141</c:v>
                </c:pt>
                <c:pt idx="3">
                  <c:v>142</c:v>
                </c:pt>
                <c:pt idx="4">
                  <c:v>145</c:v>
                </c:pt>
                <c:pt idx="5">
                  <c:v>145</c:v>
                </c:pt>
              </c:numCache>
            </c:numRef>
          </c:val>
          <c:smooth val="0"/>
          <c:extLst>
            <c:ext xmlns:c16="http://schemas.microsoft.com/office/drawing/2014/chart" uri="{C3380CC4-5D6E-409C-BE32-E72D297353CC}">
              <c16:uniqueId val="{00000001-FC8E-48CB-84F0-C572E67B609C}"/>
            </c:ext>
          </c:extLst>
        </c:ser>
        <c:ser>
          <c:idx val="2"/>
          <c:order val="2"/>
          <c:tx>
            <c:strRef>
              <c:f>Tabelle1!$D$1</c:f>
              <c:strCache>
                <c:ptCount val="1"/>
                <c:pt idx="0">
                  <c:v>totale</c:v>
                </c:pt>
              </c:strCache>
            </c:strRef>
          </c:tx>
          <c:spPr>
            <a:ln w="22225" cap="rnd" cmpd="sng" algn="ctr">
              <a:solidFill>
                <a:schemeClr val="accent3"/>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3-FC8E-48CB-84F0-C572E67B609C}"/>
                </c:ext>
              </c:extLst>
            </c:dLbl>
            <c:dLbl>
              <c:idx val="2"/>
              <c:delete val="1"/>
              <c:extLst>
                <c:ext xmlns:c15="http://schemas.microsoft.com/office/drawing/2012/chart" uri="{CE6537A1-D6FC-4f65-9D91-7224C49458BB}"/>
                <c:ext xmlns:c16="http://schemas.microsoft.com/office/drawing/2014/chart" uri="{C3380CC4-5D6E-409C-BE32-E72D297353CC}">
                  <c16:uniqueId val="{00000004-FC8E-48CB-84F0-C572E67B609C}"/>
                </c:ext>
              </c:extLst>
            </c:dLbl>
            <c:dLbl>
              <c:idx val="3"/>
              <c:delete val="1"/>
              <c:extLst>
                <c:ext xmlns:c15="http://schemas.microsoft.com/office/drawing/2012/chart" uri="{CE6537A1-D6FC-4f65-9D91-7224C49458BB}"/>
                <c:ext xmlns:c16="http://schemas.microsoft.com/office/drawing/2014/chart" uri="{C3380CC4-5D6E-409C-BE32-E72D297353CC}">
                  <c16:uniqueId val="{00000005-FC8E-48CB-84F0-C572E67B609C}"/>
                </c:ext>
              </c:extLst>
            </c:dLbl>
            <c:dLbl>
              <c:idx val="4"/>
              <c:delete val="1"/>
              <c:extLst>
                <c:ext xmlns:c15="http://schemas.microsoft.com/office/drawing/2012/chart" uri="{CE6537A1-D6FC-4f65-9D91-7224C49458BB}"/>
                <c:ext xmlns:c16="http://schemas.microsoft.com/office/drawing/2014/chart" uri="{C3380CC4-5D6E-409C-BE32-E72D297353CC}">
                  <c16:uniqueId val="{00000006-FC8E-48CB-84F0-C572E67B609C}"/>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Tabelle1!$A$2:$A$7</c:f>
              <c:numCache>
                <c:formatCode>General</c:formatCode>
                <c:ptCount val="6"/>
                <c:pt idx="0">
                  <c:v>2012</c:v>
                </c:pt>
                <c:pt idx="1">
                  <c:v>2013</c:v>
                </c:pt>
                <c:pt idx="2">
                  <c:v>2014</c:v>
                </c:pt>
                <c:pt idx="3">
                  <c:v>2015</c:v>
                </c:pt>
                <c:pt idx="4">
                  <c:v>2016</c:v>
                </c:pt>
                <c:pt idx="5">
                  <c:v>2017</c:v>
                </c:pt>
              </c:numCache>
            </c:numRef>
          </c:cat>
          <c:val>
            <c:numRef>
              <c:f>Tabelle1!$D$2:$D$7</c:f>
              <c:numCache>
                <c:formatCode>General</c:formatCode>
                <c:ptCount val="6"/>
                <c:pt idx="0">
                  <c:v>199</c:v>
                </c:pt>
                <c:pt idx="1">
                  <c:v>179</c:v>
                </c:pt>
                <c:pt idx="2">
                  <c:v>179</c:v>
                </c:pt>
                <c:pt idx="3">
                  <c:v>183</c:v>
                </c:pt>
                <c:pt idx="4">
                  <c:v>186</c:v>
                </c:pt>
                <c:pt idx="5">
                  <c:v>184</c:v>
                </c:pt>
              </c:numCache>
            </c:numRef>
          </c:val>
          <c:smooth val="0"/>
          <c:extLst>
            <c:ext xmlns:c16="http://schemas.microsoft.com/office/drawing/2014/chart" uri="{C3380CC4-5D6E-409C-BE32-E72D297353CC}">
              <c16:uniqueId val="{00000002-FC8E-48CB-84F0-C572E67B609C}"/>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44181424"/>
        <c:axId val="644181752"/>
      </c:lineChart>
      <c:catAx>
        <c:axId val="64418142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de-DE"/>
          </a:p>
        </c:txPr>
        <c:crossAx val="644181752"/>
        <c:crosses val="autoZero"/>
        <c:auto val="1"/>
        <c:lblAlgn val="ctr"/>
        <c:lblOffset val="100"/>
        <c:noMultiLvlLbl val="0"/>
      </c:catAx>
      <c:valAx>
        <c:axId val="644181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de-DE"/>
          </a:p>
        </c:txPr>
        <c:crossAx val="644181424"/>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lt1"/>
    </a:solid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EB561-FEF5-45C2-A3C3-6FF891572DA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de-DE"/>
        </a:p>
      </dgm:t>
    </dgm:pt>
    <dgm:pt modelId="{6C227411-FE95-4C85-BE28-57F7E76CF3C9}">
      <dgm:prSet phldrT="[Text]"/>
      <dgm:spPr/>
      <dgm:t>
        <a:bodyPr/>
        <a:lstStyle/>
        <a:p>
          <a:r>
            <a:rPr lang="de-DE" dirty="0" err="1"/>
            <a:t>Processi</a:t>
          </a:r>
          <a:r>
            <a:rPr lang="de-DE" dirty="0"/>
            <a:t> più </a:t>
          </a:r>
          <a:r>
            <a:rPr lang="de-DE" dirty="0" err="1"/>
            <a:t>brevi</a:t>
          </a:r>
          <a:endParaRPr lang="de-DE" dirty="0"/>
        </a:p>
      </dgm:t>
    </dgm:pt>
    <dgm:pt modelId="{4DF7184B-A916-48E6-B2EB-F84B6FD4E9F9}" type="parTrans" cxnId="{0E1E33C7-71ED-4E35-8F68-0939CAE290CE}">
      <dgm:prSet/>
      <dgm:spPr/>
      <dgm:t>
        <a:bodyPr/>
        <a:lstStyle/>
        <a:p>
          <a:endParaRPr lang="de-DE"/>
        </a:p>
      </dgm:t>
    </dgm:pt>
    <dgm:pt modelId="{A0A2DCA3-DB44-44C7-9EAA-C75C6A255247}" type="sibTrans" cxnId="{0E1E33C7-71ED-4E35-8F68-0939CAE290CE}">
      <dgm:prSet/>
      <dgm:spPr/>
      <dgm:t>
        <a:bodyPr/>
        <a:lstStyle/>
        <a:p>
          <a:endParaRPr lang="de-DE"/>
        </a:p>
      </dgm:t>
    </dgm:pt>
    <dgm:pt modelId="{7DF3483E-2B71-42FF-AD17-E1D161BCAF3F}">
      <dgm:prSet phldrT="[Text]"/>
      <dgm:spPr/>
      <dgm:t>
        <a:bodyPr/>
        <a:lstStyle/>
        <a:p>
          <a:r>
            <a:rPr lang="de-DE" dirty="0" err="1"/>
            <a:t>Migliore</a:t>
          </a:r>
          <a:r>
            <a:rPr lang="de-DE" dirty="0"/>
            <a:t> </a:t>
          </a:r>
          <a:r>
            <a:rPr lang="de-DE" dirty="0" err="1"/>
            <a:t>lavoro</a:t>
          </a:r>
          <a:r>
            <a:rPr lang="de-DE" dirty="0"/>
            <a:t> di </a:t>
          </a:r>
          <a:r>
            <a:rPr lang="de-DE" dirty="0" err="1"/>
            <a:t>rete</a:t>
          </a:r>
          <a:r>
            <a:rPr lang="de-DE" dirty="0"/>
            <a:t> </a:t>
          </a:r>
          <a:r>
            <a:rPr lang="de-DE" dirty="0" err="1"/>
            <a:t>verso</a:t>
          </a:r>
          <a:r>
            <a:rPr lang="de-DE" dirty="0"/>
            <a:t> </a:t>
          </a:r>
          <a:r>
            <a:rPr lang="de-DE" dirty="0" err="1"/>
            <a:t>l‘interno</a:t>
          </a:r>
          <a:r>
            <a:rPr lang="de-DE" dirty="0"/>
            <a:t> e </a:t>
          </a:r>
          <a:r>
            <a:rPr lang="de-DE" dirty="0" err="1"/>
            <a:t>l‘esterno</a:t>
          </a:r>
          <a:endParaRPr lang="de-DE" dirty="0"/>
        </a:p>
      </dgm:t>
    </dgm:pt>
    <dgm:pt modelId="{E8758EF6-5093-4F96-88F6-68E376AF0EA1}" type="parTrans" cxnId="{7E5ED8A8-37FA-4BA0-A117-8938F1E623B2}">
      <dgm:prSet/>
      <dgm:spPr/>
      <dgm:t>
        <a:bodyPr/>
        <a:lstStyle/>
        <a:p>
          <a:endParaRPr lang="de-DE"/>
        </a:p>
      </dgm:t>
    </dgm:pt>
    <dgm:pt modelId="{F994C057-A4C8-4470-BAB0-4AF68D3C0E2C}" type="sibTrans" cxnId="{7E5ED8A8-37FA-4BA0-A117-8938F1E623B2}">
      <dgm:prSet/>
      <dgm:spPr/>
      <dgm:t>
        <a:bodyPr/>
        <a:lstStyle/>
        <a:p>
          <a:endParaRPr lang="de-DE"/>
        </a:p>
      </dgm:t>
    </dgm:pt>
    <dgm:pt modelId="{12AED6BF-7EFA-4EA6-9CBF-FF92E6315EBA}">
      <dgm:prSet phldrT="[Text]"/>
      <dgm:spPr/>
      <dgm:t>
        <a:bodyPr/>
        <a:lstStyle/>
        <a:p>
          <a:r>
            <a:rPr lang="de-DE" dirty="0"/>
            <a:t>La </a:t>
          </a:r>
          <a:r>
            <a:rPr lang="de-DE" dirty="0" err="1"/>
            <a:t>collaborazione</a:t>
          </a:r>
          <a:r>
            <a:rPr lang="de-DE" dirty="0"/>
            <a:t> </a:t>
          </a:r>
          <a:r>
            <a:rPr lang="de-DE" dirty="0" err="1"/>
            <a:t>nel</a:t>
          </a:r>
          <a:r>
            <a:rPr lang="de-DE" dirty="0"/>
            <a:t> </a:t>
          </a:r>
          <a:r>
            <a:rPr lang="de-DE" dirty="0" err="1"/>
            <a:t>lavoro</a:t>
          </a:r>
          <a:r>
            <a:rPr lang="de-DE" dirty="0"/>
            <a:t> </a:t>
          </a:r>
          <a:r>
            <a:rPr lang="de-DE" dirty="0" err="1"/>
            <a:t>viene</a:t>
          </a:r>
          <a:r>
            <a:rPr lang="de-DE" dirty="0"/>
            <a:t> </a:t>
          </a:r>
          <a:r>
            <a:rPr lang="de-DE" dirty="0" err="1"/>
            <a:t>rafforzata</a:t>
          </a:r>
          <a:r>
            <a:rPr lang="de-DE" dirty="0"/>
            <a:t> e </a:t>
          </a:r>
          <a:r>
            <a:rPr lang="de-DE" dirty="0" err="1"/>
            <a:t>semplificata</a:t>
          </a:r>
          <a:endParaRPr lang="de-DE" dirty="0"/>
        </a:p>
      </dgm:t>
    </dgm:pt>
    <dgm:pt modelId="{80DD5A35-F25E-4647-9DD4-2A116D370F70}" type="parTrans" cxnId="{5CAFB41F-1006-4508-833B-9174C6652338}">
      <dgm:prSet/>
      <dgm:spPr/>
      <dgm:t>
        <a:bodyPr/>
        <a:lstStyle/>
        <a:p>
          <a:endParaRPr lang="de-DE"/>
        </a:p>
      </dgm:t>
    </dgm:pt>
    <dgm:pt modelId="{DC74F917-3E0D-4BFA-BECC-057BA4261AB3}" type="sibTrans" cxnId="{5CAFB41F-1006-4508-833B-9174C6652338}">
      <dgm:prSet/>
      <dgm:spPr/>
      <dgm:t>
        <a:bodyPr/>
        <a:lstStyle/>
        <a:p>
          <a:endParaRPr lang="de-DE"/>
        </a:p>
      </dgm:t>
    </dgm:pt>
    <dgm:pt modelId="{496C1479-A839-480E-8D82-8EFB8C138361}">
      <dgm:prSet phldrT="[Text]"/>
      <dgm:spPr/>
      <dgm:t>
        <a:bodyPr/>
        <a:lstStyle/>
        <a:p>
          <a:r>
            <a:rPr lang="de-DE" dirty="0"/>
            <a:t>Maggiore </a:t>
          </a:r>
          <a:r>
            <a:rPr lang="de-DE" dirty="0" err="1"/>
            <a:t>trasparenza</a:t>
          </a:r>
          <a:endParaRPr lang="de-DE" dirty="0"/>
        </a:p>
      </dgm:t>
    </dgm:pt>
    <dgm:pt modelId="{3F103F70-7A49-4F51-A413-017456ECBE58}" type="parTrans" cxnId="{3BA7A281-D912-41FB-96B4-4AB2900BE82A}">
      <dgm:prSet/>
      <dgm:spPr/>
      <dgm:t>
        <a:bodyPr/>
        <a:lstStyle/>
        <a:p>
          <a:endParaRPr lang="de-DE"/>
        </a:p>
      </dgm:t>
    </dgm:pt>
    <dgm:pt modelId="{2AB5CF7B-F254-4113-A948-DA71E57AA0D8}" type="sibTrans" cxnId="{3BA7A281-D912-41FB-96B4-4AB2900BE82A}">
      <dgm:prSet/>
      <dgm:spPr/>
      <dgm:t>
        <a:bodyPr/>
        <a:lstStyle/>
        <a:p>
          <a:endParaRPr lang="de-DE"/>
        </a:p>
      </dgm:t>
    </dgm:pt>
    <dgm:pt modelId="{DA350699-F044-4C30-A331-C3201D5D2AE4}">
      <dgm:prSet phldrT="[Text]"/>
      <dgm:spPr/>
      <dgm:t>
        <a:bodyPr/>
        <a:lstStyle/>
        <a:p>
          <a:r>
            <a:rPr lang="de-DE" dirty="0" err="1"/>
            <a:t>Contatti</a:t>
          </a:r>
          <a:r>
            <a:rPr lang="de-DE" dirty="0"/>
            <a:t> </a:t>
          </a:r>
          <a:r>
            <a:rPr lang="de-DE" dirty="0" err="1"/>
            <a:t>diretti</a:t>
          </a:r>
          <a:r>
            <a:rPr lang="de-DE" dirty="0"/>
            <a:t> </a:t>
          </a:r>
          <a:r>
            <a:rPr lang="de-DE" dirty="0" err="1"/>
            <a:t>fra</a:t>
          </a:r>
          <a:r>
            <a:rPr lang="de-DE" dirty="0"/>
            <a:t> </a:t>
          </a:r>
          <a:r>
            <a:rPr lang="de-DE" dirty="0" err="1"/>
            <a:t>amministrazione</a:t>
          </a:r>
          <a:r>
            <a:rPr lang="de-DE" dirty="0"/>
            <a:t> e </a:t>
          </a:r>
          <a:r>
            <a:rPr lang="de-DE" dirty="0" err="1"/>
            <a:t>cittadino</a:t>
          </a:r>
          <a:endParaRPr lang="de-DE" dirty="0"/>
        </a:p>
      </dgm:t>
    </dgm:pt>
    <dgm:pt modelId="{EF18E4F7-04E7-4B26-B611-FC15DAC51D73}" type="parTrans" cxnId="{6EC7AA5C-B16B-4EFC-9217-2B8634EA0F26}">
      <dgm:prSet/>
      <dgm:spPr/>
      <dgm:t>
        <a:bodyPr/>
        <a:lstStyle/>
        <a:p>
          <a:endParaRPr lang="de-DE"/>
        </a:p>
      </dgm:t>
    </dgm:pt>
    <dgm:pt modelId="{67FED642-307A-4E84-B2B8-3441504656F9}" type="sibTrans" cxnId="{6EC7AA5C-B16B-4EFC-9217-2B8634EA0F26}">
      <dgm:prSet/>
      <dgm:spPr/>
      <dgm:t>
        <a:bodyPr/>
        <a:lstStyle/>
        <a:p>
          <a:endParaRPr lang="de-DE"/>
        </a:p>
      </dgm:t>
    </dgm:pt>
    <dgm:pt modelId="{41BB0AE4-5261-45ED-8A4D-B71DAA71A081}">
      <dgm:prSet phldrT="[Text]"/>
      <dgm:spPr/>
      <dgm:t>
        <a:bodyPr/>
        <a:lstStyle/>
        <a:p>
          <a:r>
            <a:rPr lang="de-DE" dirty="0" err="1"/>
            <a:t>Servizi</a:t>
          </a:r>
          <a:r>
            <a:rPr lang="de-DE" dirty="0"/>
            <a:t> </a:t>
          </a:r>
          <a:r>
            <a:rPr lang="de-DE" dirty="0" err="1"/>
            <a:t>accessibili</a:t>
          </a:r>
          <a:r>
            <a:rPr lang="de-DE" dirty="0"/>
            <a:t> in </a:t>
          </a:r>
          <a:r>
            <a:rPr lang="de-DE" dirty="0" err="1"/>
            <a:t>ogni</a:t>
          </a:r>
          <a:r>
            <a:rPr lang="de-DE" dirty="0"/>
            <a:t> </a:t>
          </a:r>
          <a:r>
            <a:rPr lang="de-DE" dirty="0" err="1"/>
            <a:t>momento</a:t>
          </a:r>
          <a:endParaRPr lang="de-DE" dirty="0"/>
        </a:p>
      </dgm:t>
    </dgm:pt>
    <dgm:pt modelId="{D0B5B481-08BD-4249-B440-9008DD16F9D7}" type="parTrans" cxnId="{375D03E2-4AB1-451F-BCA3-12AB8885B37C}">
      <dgm:prSet/>
      <dgm:spPr/>
      <dgm:t>
        <a:bodyPr/>
        <a:lstStyle/>
        <a:p>
          <a:endParaRPr lang="de-DE"/>
        </a:p>
      </dgm:t>
    </dgm:pt>
    <dgm:pt modelId="{FA69BE0E-4753-4238-BA59-F47C17B6C952}" type="sibTrans" cxnId="{375D03E2-4AB1-451F-BCA3-12AB8885B37C}">
      <dgm:prSet/>
      <dgm:spPr/>
      <dgm:t>
        <a:bodyPr/>
        <a:lstStyle/>
        <a:p>
          <a:endParaRPr lang="de-DE"/>
        </a:p>
      </dgm:t>
    </dgm:pt>
    <dgm:pt modelId="{2E435667-CE0B-4647-9B98-432913D499F7}">
      <dgm:prSet phldrT="[Text]"/>
      <dgm:spPr/>
      <dgm:t>
        <a:bodyPr/>
        <a:lstStyle/>
        <a:p>
          <a:r>
            <a:rPr lang="de-DE" dirty="0" err="1"/>
            <a:t>Aumento</a:t>
          </a:r>
          <a:r>
            <a:rPr lang="de-DE" dirty="0"/>
            <a:t> </a:t>
          </a:r>
          <a:r>
            <a:rPr lang="de-DE" dirty="0" err="1"/>
            <a:t>dell‘efficienza</a:t>
          </a:r>
          <a:endParaRPr lang="de-DE" dirty="0"/>
        </a:p>
      </dgm:t>
    </dgm:pt>
    <dgm:pt modelId="{AFD4881D-623D-4AA3-A16B-673F5D6D1CB7}" type="parTrans" cxnId="{5A7BFC46-848A-4FAA-8F20-CCD151EE095D}">
      <dgm:prSet/>
      <dgm:spPr/>
      <dgm:t>
        <a:bodyPr/>
        <a:lstStyle/>
        <a:p>
          <a:endParaRPr lang="de-DE"/>
        </a:p>
      </dgm:t>
    </dgm:pt>
    <dgm:pt modelId="{BF7488E7-CCA5-4484-AB97-C1C2F4C5480C}" type="sibTrans" cxnId="{5A7BFC46-848A-4FAA-8F20-CCD151EE095D}">
      <dgm:prSet/>
      <dgm:spPr/>
      <dgm:t>
        <a:bodyPr/>
        <a:lstStyle/>
        <a:p>
          <a:endParaRPr lang="de-DE"/>
        </a:p>
      </dgm:t>
    </dgm:pt>
    <dgm:pt modelId="{A40B1C92-2563-431C-8E8A-7498D2AD83E1}" type="pres">
      <dgm:prSet presAssocID="{EB5EB561-FEF5-45C2-A3C3-6FF891572DAD}" presName="Name0" presStyleCnt="0">
        <dgm:presLayoutVars>
          <dgm:chMax val="7"/>
          <dgm:chPref val="7"/>
          <dgm:dir/>
        </dgm:presLayoutVars>
      </dgm:prSet>
      <dgm:spPr/>
    </dgm:pt>
    <dgm:pt modelId="{9B7C62D7-2C72-430A-ABB7-B61B7A649D86}" type="pres">
      <dgm:prSet presAssocID="{EB5EB561-FEF5-45C2-A3C3-6FF891572DAD}" presName="Name1" presStyleCnt="0"/>
      <dgm:spPr/>
    </dgm:pt>
    <dgm:pt modelId="{818A0494-4289-42A2-BE73-141BEF40AE02}" type="pres">
      <dgm:prSet presAssocID="{EB5EB561-FEF5-45C2-A3C3-6FF891572DAD}" presName="cycle" presStyleCnt="0"/>
      <dgm:spPr/>
    </dgm:pt>
    <dgm:pt modelId="{9E5A5CE3-483E-4995-BD99-6B459C162D53}" type="pres">
      <dgm:prSet presAssocID="{EB5EB561-FEF5-45C2-A3C3-6FF891572DAD}" presName="srcNode" presStyleLbl="node1" presStyleIdx="0" presStyleCnt="7"/>
      <dgm:spPr/>
    </dgm:pt>
    <dgm:pt modelId="{DD337FA3-F131-4D9C-9925-90D536B3E9D1}" type="pres">
      <dgm:prSet presAssocID="{EB5EB561-FEF5-45C2-A3C3-6FF891572DAD}" presName="conn" presStyleLbl="parChTrans1D2" presStyleIdx="0" presStyleCnt="1"/>
      <dgm:spPr/>
    </dgm:pt>
    <dgm:pt modelId="{9E446E16-6057-4F35-B01F-D780704EF2B9}" type="pres">
      <dgm:prSet presAssocID="{EB5EB561-FEF5-45C2-A3C3-6FF891572DAD}" presName="extraNode" presStyleLbl="node1" presStyleIdx="0" presStyleCnt="7"/>
      <dgm:spPr/>
    </dgm:pt>
    <dgm:pt modelId="{3F4E216A-DBE7-4C4C-8436-6BB21C0172BF}" type="pres">
      <dgm:prSet presAssocID="{EB5EB561-FEF5-45C2-A3C3-6FF891572DAD}" presName="dstNode" presStyleLbl="node1" presStyleIdx="0" presStyleCnt="7"/>
      <dgm:spPr/>
    </dgm:pt>
    <dgm:pt modelId="{2074BA52-103A-489B-8432-187D636BE97D}" type="pres">
      <dgm:prSet presAssocID="{6C227411-FE95-4C85-BE28-57F7E76CF3C9}" presName="text_1" presStyleLbl="node1" presStyleIdx="0" presStyleCnt="7">
        <dgm:presLayoutVars>
          <dgm:bulletEnabled val="1"/>
        </dgm:presLayoutVars>
      </dgm:prSet>
      <dgm:spPr/>
    </dgm:pt>
    <dgm:pt modelId="{6F815213-0593-4E4F-A1B3-3436DB331397}" type="pres">
      <dgm:prSet presAssocID="{6C227411-FE95-4C85-BE28-57F7E76CF3C9}" presName="accent_1" presStyleCnt="0"/>
      <dgm:spPr/>
    </dgm:pt>
    <dgm:pt modelId="{580DBF4B-992F-4FEC-87B5-7EE1F71F5E09}" type="pres">
      <dgm:prSet presAssocID="{6C227411-FE95-4C85-BE28-57F7E76CF3C9}" presName="accentRepeatNode" presStyleLbl="solidFgAcc1" presStyleIdx="0" presStyleCnt="7"/>
      <dgm:spPr/>
    </dgm:pt>
    <dgm:pt modelId="{A0B875BD-061C-4A00-8C8B-328DBE4927D0}" type="pres">
      <dgm:prSet presAssocID="{7DF3483E-2B71-42FF-AD17-E1D161BCAF3F}" presName="text_2" presStyleLbl="node1" presStyleIdx="1" presStyleCnt="7">
        <dgm:presLayoutVars>
          <dgm:bulletEnabled val="1"/>
        </dgm:presLayoutVars>
      </dgm:prSet>
      <dgm:spPr/>
    </dgm:pt>
    <dgm:pt modelId="{2D8595C2-59F6-4138-8D95-27D36839D9E1}" type="pres">
      <dgm:prSet presAssocID="{7DF3483E-2B71-42FF-AD17-E1D161BCAF3F}" presName="accent_2" presStyleCnt="0"/>
      <dgm:spPr/>
    </dgm:pt>
    <dgm:pt modelId="{C87DB38E-A61E-4120-9809-BFDB673825B8}" type="pres">
      <dgm:prSet presAssocID="{7DF3483E-2B71-42FF-AD17-E1D161BCAF3F}" presName="accentRepeatNode" presStyleLbl="solidFgAcc1" presStyleIdx="1" presStyleCnt="7"/>
      <dgm:spPr/>
    </dgm:pt>
    <dgm:pt modelId="{612C4E59-1DB7-4959-BC12-71BD97BEE5FF}" type="pres">
      <dgm:prSet presAssocID="{12AED6BF-7EFA-4EA6-9CBF-FF92E6315EBA}" presName="text_3" presStyleLbl="node1" presStyleIdx="2" presStyleCnt="7">
        <dgm:presLayoutVars>
          <dgm:bulletEnabled val="1"/>
        </dgm:presLayoutVars>
      </dgm:prSet>
      <dgm:spPr/>
    </dgm:pt>
    <dgm:pt modelId="{164165CE-C7BF-4705-8BD4-AC130BCC75C0}" type="pres">
      <dgm:prSet presAssocID="{12AED6BF-7EFA-4EA6-9CBF-FF92E6315EBA}" presName="accent_3" presStyleCnt="0"/>
      <dgm:spPr/>
    </dgm:pt>
    <dgm:pt modelId="{B1744931-4A0C-43DE-9FEB-CCFCF1793E77}" type="pres">
      <dgm:prSet presAssocID="{12AED6BF-7EFA-4EA6-9CBF-FF92E6315EBA}" presName="accentRepeatNode" presStyleLbl="solidFgAcc1" presStyleIdx="2" presStyleCnt="7"/>
      <dgm:spPr/>
    </dgm:pt>
    <dgm:pt modelId="{66F2318A-BA05-45FA-8513-7E10188CC863}" type="pres">
      <dgm:prSet presAssocID="{496C1479-A839-480E-8D82-8EFB8C138361}" presName="text_4" presStyleLbl="node1" presStyleIdx="3" presStyleCnt="7">
        <dgm:presLayoutVars>
          <dgm:bulletEnabled val="1"/>
        </dgm:presLayoutVars>
      </dgm:prSet>
      <dgm:spPr/>
    </dgm:pt>
    <dgm:pt modelId="{A7A191C6-4768-419C-B07A-494565CE4A95}" type="pres">
      <dgm:prSet presAssocID="{496C1479-A839-480E-8D82-8EFB8C138361}" presName="accent_4" presStyleCnt="0"/>
      <dgm:spPr/>
    </dgm:pt>
    <dgm:pt modelId="{1F15FE6A-E897-4B2B-890D-BD089EC128A2}" type="pres">
      <dgm:prSet presAssocID="{496C1479-A839-480E-8D82-8EFB8C138361}" presName="accentRepeatNode" presStyleLbl="solidFgAcc1" presStyleIdx="3" presStyleCnt="7"/>
      <dgm:spPr/>
    </dgm:pt>
    <dgm:pt modelId="{53844A36-4557-42E7-ACE6-C4BA18C2A4F3}" type="pres">
      <dgm:prSet presAssocID="{DA350699-F044-4C30-A331-C3201D5D2AE4}" presName="text_5" presStyleLbl="node1" presStyleIdx="4" presStyleCnt="7">
        <dgm:presLayoutVars>
          <dgm:bulletEnabled val="1"/>
        </dgm:presLayoutVars>
      </dgm:prSet>
      <dgm:spPr/>
    </dgm:pt>
    <dgm:pt modelId="{BC051A0D-7CBA-4248-803F-0F4D2EB7A22E}" type="pres">
      <dgm:prSet presAssocID="{DA350699-F044-4C30-A331-C3201D5D2AE4}" presName="accent_5" presStyleCnt="0"/>
      <dgm:spPr/>
    </dgm:pt>
    <dgm:pt modelId="{E2F1799F-A959-484B-A6D3-1E20D4088849}" type="pres">
      <dgm:prSet presAssocID="{DA350699-F044-4C30-A331-C3201D5D2AE4}" presName="accentRepeatNode" presStyleLbl="solidFgAcc1" presStyleIdx="4" presStyleCnt="7"/>
      <dgm:spPr/>
    </dgm:pt>
    <dgm:pt modelId="{A0EE7817-798A-499F-A708-ED7D333BA030}" type="pres">
      <dgm:prSet presAssocID="{41BB0AE4-5261-45ED-8A4D-B71DAA71A081}" presName="text_6" presStyleLbl="node1" presStyleIdx="5" presStyleCnt="7">
        <dgm:presLayoutVars>
          <dgm:bulletEnabled val="1"/>
        </dgm:presLayoutVars>
      </dgm:prSet>
      <dgm:spPr/>
    </dgm:pt>
    <dgm:pt modelId="{6967FCD7-2F8C-48BE-9642-7C6182F2973D}" type="pres">
      <dgm:prSet presAssocID="{41BB0AE4-5261-45ED-8A4D-B71DAA71A081}" presName="accent_6" presStyleCnt="0"/>
      <dgm:spPr/>
    </dgm:pt>
    <dgm:pt modelId="{EC7196F3-1B14-4B7F-A458-703C65610CD3}" type="pres">
      <dgm:prSet presAssocID="{41BB0AE4-5261-45ED-8A4D-B71DAA71A081}" presName="accentRepeatNode" presStyleLbl="solidFgAcc1" presStyleIdx="5" presStyleCnt="7"/>
      <dgm:spPr/>
    </dgm:pt>
    <dgm:pt modelId="{043D1005-0D57-4B5A-8F9B-95C2BA960300}" type="pres">
      <dgm:prSet presAssocID="{2E435667-CE0B-4647-9B98-432913D499F7}" presName="text_7" presStyleLbl="node1" presStyleIdx="6" presStyleCnt="7">
        <dgm:presLayoutVars>
          <dgm:bulletEnabled val="1"/>
        </dgm:presLayoutVars>
      </dgm:prSet>
      <dgm:spPr/>
    </dgm:pt>
    <dgm:pt modelId="{F2130B87-03CA-4A76-ADFB-F250ED650190}" type="pres">
      <dgm:prSet presAssocID="{2E435667-CE0B-4647-9B98-432913D499F7}" presName="accent_7" presStyleCnt="0"/>
      <dgm:spPr/>
    </dgm:pt>
    <dgm:pt modelId="{307E4025-18E4-4600-AF90-4D489D0325D6}" type="pres">
      <dgm:prSet presAssocID="{2E435667-CE0B-4647-9B98-432913D499F7}" presName="accentRepeatNode" presStyleLbl="solidFgAcc1" presStyleIdx="6" presStyleCnt="7"/>
      <dgm:spPr/>
    </dgm:pt>
  </dgm:ptLst>
  <dgm:cxnLst>
    <dgm:cxn modelId="{D591428A-C5BF-4547-B0C6-98067A757631}" type="presOf" srcId="{A0A2DCA3-DB44-44C7-9EAA-C75C6A255247}" destId="{DD337FA3-F131-4D9C-9925-90D536B3E9D1}" srcOrd="0" destOrd="0" presId="urn:microsoft.com/office/officeart/2008/layout/VerticalCurvedList"/>
    <dgm:cxn modelId="{3BA7A281-D912-41FB-96B4-4AB2900BE82A}" srcId="{EB5EB561-FEF5-45C2-A3C3-6FF891572DAD}" destId="{496C1479-A839-480E-8D82-8EFB8C138361}" srcOrd="3" destOrd="0" parTransId="{3F103F70-7A49-4F51-A413-017456ECBE58}" sibTransId="{2AB5CF7B-F254-4113-A948-DA71E57AA0D8}"/>
    <dgm:cxn modelId="{C1BE1767-65F5-4A14-948E-6362EF7F6CCF}" type="presOf" srcId="{496C1479-A839-480E-8D82-8EFB8C138361}" destId="{66F2318A-BA05-45FA-8513-7E10188CC863}" srcOrd="0" destOrd="0" presId="urn:microsoft.com/office/officeart/2008/layout/VerticalCurvedList"/>
    <dgm:cxn modelId="{FCC715C2-A01C-4638-836B-9B8EFD577DAE}" type="presOf" srcId="{41BB0AE4-5261-45ED-8A4D-B71DAA71A081}" destId="{A0EE7817-798A-499F-A708-ED7D333BA030}" srcOrd="0" destOrd="0" presId="urn:microsoft.com/office/officeart/2008/layout/VerticalCurvedList"/>
    <dgm:cxn modelId="{7E5ED8A8-37FA-4BA0-A117-8938F1E623B2}" srcId="{EB5EB561-FEF5-45C2-A3C3-6FF891572DAD}" destId="{7DF3483E-2B71-42FF-AD17-E1D161BCAF3F}" srcOrd="1" destOrd="0" parTransId="{E8758EF6-5093-4F96-88F6-68E376AF0EA1}" sibTransId="{F994C057-A4C8-4470-BAB0-4AF68D3C0E2C}"/>
    <dgm:cxn modelId="{6EC7AA5C-B16B-4EFC-9217-2B8634EA0F26}" srcId="{EB5EB561-FEF5-45C2-A3C3-6FF891572DAD}" destId="{DA350699-F044-4C30-A331-C3201D5D2AE4}" srcOrd="4" destOrd="0" parTransId="{EF18E4F7-04E7-4B26-B611-FC15DAC51D73}" sibTransId="{67FED642-307A-4E84-B2B8-3441504656F9}"/>
    <dgm:cxn modelId="{4CB3C4D3-5BAA-4663-84A6-2872EA93F841}" type="presOf" srcId="{12AED6BF-7EFA-4EA6-9CBF-FF92E6315EBA}" destId="{612C4E59-1DB7-4959-BC12-71BD97BEE5FF}" srcOrd="0" destOrd="0" presId="urn:microsoft.com/office/officeart/2008/layout/VerticalCurvedList"/>
    <dgm:cxn modelId="{97E2A689-725E-4438-BFBE-DFB12B8B1AA0}" type="presOf" srcId="{6C227411-FE95-4C85-BE28-57F7E76CF3C9}" destId="{2074BA52-103A-489B-8432-187D636BE97D}" srcOrd="0" destOrd="0" presId="urn:microsoft.com/office/officeart/2008/layout/VerticalCurvedList"/>
    <dgm:cxn modelId="{0E1E33C7-71ED-4E35-8F68-0939CAE290CE}" srcId="{EB5EB561-FEF5-45C2-A3C3-6FF891572DAD}" destId="{6C227411-FE95-4C85-BE28-57F7E76CF3C9}" srcOrd="0" destOrd="0" parTransId="{4DF7184B-A916-48E6-B2EB-F84B6FD4E9F9}" sibTransId="{A0A2DCA3-DB44-44C7-9EAA-C75C6A255247}"/>
    <dgm:cxn modelId="{5CAFB41F-1006-4508-833B-9174C6652338}" srcId="{EB5EB561-FEF5-45C2-A3C3-6FF891572DAD}" destId="{12AED6BF-7EFA-4EA6-9CBF-FF92E6315EBA}" srcOrd="2" destOrd="0" parTransId="{80DD5A35-F25E-4647-9DD4-2A116D370F70}" sibTransId="{DC74F917-3E0D-4BFA-BECC-057BA4261AB3}"/>
    <dgm:cxn modelId="{375D03E2-4AB1-451F-BCA3-12AB8885B37C}" srcId="{EB5EB561-FEF5-45C2-A3C3-6FF891572DAD}" destId="{41BB0AE4-5261-45ED-8A4D-B71DAA71A081}" srcOrd="5" destOrd="0" parTransId="{D0B5B481-08BD-4249-B440-9008DD16F9D7}" sibTransId="{FA69BE0E-4753-4238-BA59-F47C17B6C952}"/>
    <dgm:cxn modelId="{5A7BFC46-848A-4FAA-8F20-CCD151EE095D}" srcId="{EB5EB561-FEF5-45C2-A3C3-6FF891572DAD}" destId="{2E435667-CE0B-4647-9B98-432913D499F7}" srcOrd="6" destOrd="0" parTransId="{AFD4881D-623D-4AA3-A16B-673F5D6D1CB7}" sibTransId="{BF7488E7-CCA5-4484-AB97-C1C2F4C5480C}"/>
    <dgm:cxn modelId="{5D7ED55D-9F74-426C-9739-8E6B46B5E1B8}" type="presOf" srcId="{2E435667-CE0B-4647-9B98-432913D499F7}" destId="{043D1005-0D57-4B5A-8F9B-95C2BA960300}" srcOrd="0" destOrd="0" presId="urn:microsoft.com/office/officeart/2008/layout/VerticalCurvedList"/>
    <dgm:cxn modelId="{E5022250-32A8-4688-BC87-22F3286188AF}" type="presOf" srcId="{7DF3483E-2B71-42FF-AD17-E1D161BCAF3F}" destId="{A0B875BD-061C-4A00-8C8B-328DBE4927D0}" srcOrd="0" destOrd="0" presId="urn:microsoft.com/office/officeart/2008/layout/VerticalCurvedList"/>
    <dgm:cxn modelId="{C0F9DE4C-268C-438F-9164-B13DB48F68CE}" type="presOf" srcId="{EB5EB561-FEF5-45C2-A3C3-6FF891572DAD}" destId="{A40B1C92-2563-431C-8E8A-7498D2AD83E1}" srcOrd="0" destOrd="0" presId="urn:microsoft.com/office/officeart/2008/layout/VerticalCurvedList"/>
    <dgm:cxn modelId="{C4001260-780B-476F-B6D3-CA837F81A190}" type="presOf" srcId="{DA350699-F044-4C30-A331-C3201D5D2AE4}" destId="{53844A36-4557-42E7-ACE6-C4BA18C2A4F3}" srcOrd="0" destOrd="0" presId="urn:microsoft.com/office/officeart/2008/layout/VerticalCurvedList"/>
    <dgm:cxn modelId="{DE0EFB0B-01CD-458E-8F08-9AC95454A809}" type="presParOf" srcId="{A40B1C92-2563-431C-8E8A-7498D2AD83E1}" destId="{9B7C62D7-2C72-430A-ABB7-B61B7A649D86}" srcOrd="0" destOrd="0" presId="urn:microsoft.com/office/officeart/2008/layout/VerticalCurvedList"/>
    <dgm:cxn modelId="{C76C245F-1EDF-4165-9B05-BB4CC8761A26}" type="presParOf" srcId="{9B7C62D7-2C72-430A-ABB7-B61B7A649D86}" destId="{818A0494-4289-42A2-BE73-141BEF40AE02}" srcOrd="0" destOrd="0" presId="urn:microsoft.com/office/officeart/2008/layout/VerticalCurvedList"/>
    <dgm:cxn modelId="{B6A69BF9-0089-4D71-8F0F-77F2B077AB44}" type="presParOf" srcId="{818A0494-4289-42A2-BE73-141BEF40AE02}" destId="{9E5A5CE3-483E-4995-BD99-6B459C162D53}" srcOrd="0" destOrd="0" presId="urn:microsoft.com/office/officeart/2008/layout/VerticalCurvedList"/>
    <dgm:cxn modelId="{BA3832D3-F0F6-4945-99A8-E52C1A021F74}" type="presParOf" srcId="{818A0494-4289-42A2-BE73-141BEF40AE02}" destId="{DD337FA3-F131-4D9C-9925-90D536B3E9D1}" srcOrd="1" destOrd="0" presId="urn:microsoft.com/office/officeart/2008/layout/VerticalCurvedList"/>
    <dgm:cxn modelId="{B52D9454-ECB6-4514-9CEA-E68293775546}" type="presParOf" srcId="{818A0494-4289-42A2-BE73-141BEF40AE02}" destId="{9E446E16-6057-4F35-B01F-D780704EF2B9}" srcOrd="2" destOrd="0" presId="urn:microsoft.com/office/officeart/2008/layout/VerticalCurvedList"/>
    <dgm:cxn modelId="{252A7308-BB07-4381-8454-3BE7FA561FB8}" type="presParOf" srcId="{818A0494-4289-42A2-BE73-141BEF40AE02}" destId="{3F4E216A-DBE7-4C4C-8436-6BB21C0172BF}" srcOrd="3" destOrd="0" presId="urn:microsoft.com/office/officeart/2008/layout/VerticalCurvedList"/>
    <dgm:cxn modelId="{3995D009-313F-4735-BFF7-93AE15122E18}" type="presParOf" srcId="{9B7C62D7-2C72-430A-ABB7-B61B7A649D86}" destId="{2074BA52-103A-489B-8432-187D636BE97D}" srcOrd="1" destOrd="0" presId="urn:microsoft.com/office/officeart/2008/layout/VerticalCurvedList"/>
    <dgm:cxn modelId="{D69D368E-E1A1-446E-98E6-8FEF25925454}" type="presParOf" srcId="{9B7C62D7-2C72-430A-ABB7-B61B7A649D86}" destId="{6F815213-0593-4E4F-A1B3-3436DB331397}" srcOrd="2" destOrd="0" presId="urn:microsoft.com/office/officeart/2008/layout/VerticalCurvedList"/>
    <dgm:cxn modelId="{87C7ACFC-7D30-4156-B825-BAAAB4BA61AA}" type="presParOf" srcId="{6F815213-0593-4E4F-A1B3-3436DB331397}" destId="{580DBF4B-992F-4FEC-87B5-7EE1F71F5E09}" srcOrd="0" destOrd="0" presId="urn:microsoft.com/office/officeart/2008/layout/VerticalCurvedList"/>
    <dgm:cxn modelId="{B1D2B640-21DC-44EB-890B-9BD5350226EA}" type="presParOf" srcId="{9B7C62D7-2C72-430A-ABB7-B61B7A649D86}" destId="{A0B875BD-061C-4A00-8C8B-328DBE4927D0}" srcOrd="3" destOrd="0" presId="urn:microsoft.com/office/officeart/2008/layout/VerticalCurvedList"/>
    <dgm:cxn modelId="{6AE090CA-D43D-49A5-AC3C-A76835EB1BE0}" type="presParOf" srcId="{9B7C62D7-2C72-430A-ABB7-B61B7A649D86}" destId="{2D8595C2-59F6-4138-8D95-27D36839D9E1}" srcOrd="4" destOrd="0" presId="urn:microsoft.com/office/officeart/2008/layout/VerticalCurvedList"/>
    <dgm:cxn modelId="{0DF010B9-A03E-4075-A9F1-BDD997510EE5}" type="presParOf" srcId="{2D8595C2-59F6-4138-8D95-27D36839D9E1}" destId="{C87DB38E-A61E-4120-9809-BFDB673825B8}" srcOrd="0" destOrd="0" presId="urn:microsoft.com/office/officeart/2008/layout/VerticalCurvedList"/>
    <dgm:cxn modelId="{6D034288-E386-40AF-B30F-FE2DDD3D5628}" type="presParOf" srcId="{9B7C62D7-2C72-430A-ABB7-B61B7A649D86}" destId="{612C4E59-1DB7-4959-BC12-71BD97BEE5FF}" srcOrd="5" destOrd="0" presId="urn:microsoft.com/office/officeart/2008/layout/VerticalCurvedList"/>
    <dgm:cxn modelId="{8CA699AE-9D6E-4EA3-8ABA-93C615B71CBC}" type="presParOf" srcId="{9B7C62D7-2C72-430A-ABB7-B61B7A649D86}" destId="{164165CE-C7BF-4705-8BD4-AC130BCC75C0}" srcOrd="6" destOrd="0" presId="urn:microsoft.com/office/officeart/2008/layout/VerticalCurvedList"/>
    <dgm:cxn modelId="{6481FA69-325D-4006-BF05-F081277F9345}" type="presParOf" srcId="{164165CE-C7BF-4705-8BD4-AC130BCC75C0}" destId="{B1744931-4A0C-43DE-9FEB-CCFCF1793E77}" srcOrd="0" destOrd="0" presId="urn:microsoft.com/office/officeart/2008/layout/VerticalCurvedList"/>
    <dgm:cxn modelId="{16123574-0C74-4BEE-B3DC-979F2A3518CB}" type="presParOf" srcId="{9B7C62D7-2C72-430A-ABB7-B61B7A649D86}" destId="{66F2318A-BA05-45FA-8513-7E10188CC863}" srcOrd="7" destOrd="0" presId="urn:microsoft.com/office/officeart/2008/layout/VerticalCurvedList"/>
    <dgm:cxn modelId="{4C2383AD-4D22-4753-ADD6-ADEB77FDE15A}" type="presParOf" srcId="{9B7C62D7-2C72-430A-ABB7-B61B7A649D86}" destId="{A7A191C6-4768-419C-B07A-494565CE4A95}" srcOrd="8" destOrd="0" presId="urn:microsoft.com/office/officeart/2008/layout/VerticalCurvedList"/>
    <dgm:cxn modelId="{47101B5A-7CE8-46D7-B793-5F7BD302AC3D}" type="presParOf" srcId="{A7A191C6-4768-419C-B07A-494565CE4A95}" destId="{1F15FE6A-E897-4B2B-890D-BD089EC128A2}" srcOrd="0" destOrd="0" presId="urn:microsoft.com/office/officeart/2008/layout/VerticalCurvedList"/>
    <dgm:cxn modelId="{2FAD6853-2851-4FAA-BA3B-2ADD4F386161}" type="presParOf" srcId="{9B7C62D7-2C72-430A-ABB7-B61B7A649D86}" destId="{53844A36-4557-42E7-ACE6-C4BA18C2A4F3}" srcOrd="9" destOrd="0" presId="urn:microsoft.com/office/officeart/2008/layout/VerticalCurvedList"/>
    <dgm:cxn modelId="{4C3ECE64-B690-4EBA-A0DC-6FD24DCFD561}" type="presParOf" srcId="{9B7C62D7-2C72-430A-ABB7-B61B7A649D86}" destId="{BC051A0D-7CBA-4248-803F-0F4D2EB7A22E}" srcOrd="10" destOrd="0" presId="urn:microsoft.com/office/officeart/2008/layout/VerticalCurvedList"/>
    <dgm:cxn modelId="{EB7E6C67-D8ED-4F19-8DDF-DD7A18B6ADB4}" type="presParOf" srcId="{BC051A0D-7CBA-4248-803F-0F4D2EB7A22E}" destId="{E2F1799F-A959-484B-A6D3-1E20D4088849}" srcOrd="0" destOrd="0" presId="urn:microsoft.com/office/officeart/2008/layout/VerticalCurvedList"/>
    <dgm:cxn modelId="{D98CB8B1-2A22-4488-AE4A-4582272F57D1}" type="presParOf" srcId="{9B7C62D7-2C72-430A-ABB7-B61B7A649D86}" destId="{A0EE7817-798A-499F-A708-ED7D333BA030}" srcOrd="11" destOrd="0" presId="urn:microsoft.com/office/officeart/2008/layout/VerticalCurvedList"/>
    <dgm:cxn modelId="{607CC927-A34D-4686-A1BB-3B4482EDB7A1}" type="presParOf" srcId="{9B7C62D7-2C72-430A-ABB7-B61B7A649D86}" destId="{6967FCD7-2F8C-48BE-9642-7C6182F2973D}" srcOrd="12" destOrd="0" presId="urn:microsoft.com/office/officeart/2008/layout/VerticalCurvedList"/>
    <dgm:cxn modelId="{0AD1C049-9E48-4C52-80EB-8BC5859A3979}" type="presParOf" srcId="{6967FCD7-2F8C-48BE-9642-7C6182F2973D}" destId="{EC7196F3-1B14-4B7F-A458-703C65610CD3}" srcOrd="0" destOrd="0" presId="urn:microsoft.com/office/officeart/2008/layout/VerticalCurvedList"/>
    <dgm:cxn modelId="{1C79B651-909A-4A3D-8410-D3F4DB7C6269}" type="presParOf" srcId="{9B7C62D7-2C72-430A-ABB7-B61B7A649D86}" destId="{043D1005-0D57-4B5A-8F9B-95C2BA960300}" srcOrd="13" destOrd="0" presId="urn:microsoft.com/office/officeart/2008/layout/VerticalCurvedList"/>
    <dgm:cxn modelId="{A0BFB66B-0CF7-4A0B-91E4-9A114BB85CA0}" type="presParOf" srcId="{9B7C62D7-2C72-430A-ABB7-B61B7A649D86}" destId="{F2130B87-03CA-4A76-ADFB-F250ED650190}" srcOrd="14" destOrd="0" presId="urn:microsoft.com/office/officeart/2008/layout/VerticalCurvedList"/>
    <dgm:cxn modelId="{77F4AD92-3878-484E-923C-76EA0B24E376}" type="presParOf" srcId="{F2130B87-03CA-4A76-ADFB-F250ED650190}" destId="{307E4025-18E4-4600-AF90-4D489D0325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7D124-4FAC-4A0F-A089-F4E69E4595EA}" type="doc">
      <dgm:prSet loTypeId="urn:microsoft.com/office/officeart/2008/layout/PictureStrips" loCatId="list" qsTypeId="urn:microsoft.com/office/officeart/2005/8/quickstyle/simple1" qsCatId="simple" csTypeId="urn:microsoft.com/office/officeart/2005/8/colors/accent2_1" csCatId="accent2" phldr="1"/>
      <dgm:spPr/>
      <dgm:t>
        <a:bodyPr/>
        <a:lstStyle/>
        <a:p>
          <a:endParaRPr lang="de-DE"/>
        </a:p>
      </dgm:t>
    </dgm:pt>
    <dgm:pt modelId="{E88F7AFF-1E08-4D67-8CC7-C34336E57A31}">
      <dgm:prSet phldrT="[Text]"/>
      <dgm:spPr/>
      <dgm:t>
        <a:bodyPr/>
        <a:lstStyle/>
        <a:p>
          <a:r>
            <a:rPr lang="de-DE" dirty="0"/>
            <a:t>LP 9/2016: </a:t>
          </a:r>
          <a:r>
            <a:rPr lang="de-DE" dirty="0" err="1"/>
            <a:t>Legge</a:t>
          </a:r>
          <a:r>
            <a:rPr lang="de-DE" dirty="0"/>
            <a:t> </a:t>
          </a:r>
          <a:r>
            <a:rPr lang="de-DE" dirty="0" err="1"/>
            <a:t>sulla</a:t>
          </a:r>
          <a:r>
            <a:rPr lang="de-DE" dirty="0"/>
            <a:t> </a:t>
          </a:r>
          <a:r>
            <a:rPr lang="de-DE" dirty="0" err="1"/>
            <a:t>pubblica</a:t>
          </a:r>
          <a:r>
            <a:rPr lang="de-DE" dirty="0"/>
            <a:t> </a:t>
          </a:r>
          <a:r>
            <a:rPr lang="de-DE" dirty="0" err="1"/>
            <a:t>amministrazione</a:t>
          </a:r>
          <a:endParaRPr lang="de-DE" dirty="0"/>
        </a:p>
      </dgm:t>
    </dgm:pt>
    <dgm:pt modelId="{E7CC5362-C078-47AC-9FF9-CB6CF0F7187D}" type="parTrans" cxnId="{44543C75-07B6-4C4E-B12A-03503F49D16D}">
      <dgm:prSet/>
      <dgm:spPr/>
      <dgm:t>
        <a:bodyPr/>
        <a:lstStyle/>
        <a:p>
          <a:endParaRPr lang="de-DE"/>
        </a:p>
      </dgm:t>
    </dgm:pt>
    <dgm:pt modelId="{D43F2F2E-0626-4A34-B095-20CCF00DD582}" type="sibTrans" cxnId="{44543C75-07B6-4C4E-B12A-03503F49D16D}">
      <dgm:prSet/>
      <dgm:spPr/>
      <dgm:t>
        <a:bodyPr/>
        <a:lstStyle/>
        <a:p>
          <a:endParaRPr lang="de-DE"/>
        </a:p>
      </dgm:t>
    </dgm:pt>
    <dgm:pt modelId="{B904A7EB-6E46-432A-81EE-A4936906C866}">
      <dgm:prSet phldrT="[Text]"/>
      <dgm:spPr/>
      <dgm:t>
        <a:bodyPr/>
        <a:lstStyle/>
        <a:p>
          <a:r>
            <a:rPr lang="de-DE" altLang="de-DE" dirty="0" err="1"/>
            <a:t>Digitalizzazione</a:t>
          </a:r>
          <a:r>
            <a:rPr lang="de-DE" altLang="de-DE" dirty="0"/>
            <a:t> del </a:t>
          </a:r>
          <a:r>
            <a:rPr lang="de-DE" altLang="de-DE" dirty="0" err="1"/>
            <a:t>procedimento</a:t>
          </a:r>
          <a:r>
            <a:rPr lang="de-DE" altLang="de-DE" dirty="0"/>
            <a:t> </a:t>
          </a:r>
          <a:r>
            <a:rPr lang="de-DE" altLang="de-DE" dirty="0" err="1"/>
            <a:t>amminstrativo</a:t>
          </a:r>
          <a:endParaRPr lang="de-DE" dirty="0"/>
        </a:p>
      </dgm:t>
    </dgm:pt>
    <dgm:pt modelId="{D0381E71-B750-400E-9185-9C17747AEC17}" type="parTrans" cxnId="{47729594-D640-4C8A-BB8B-16FFF954D949}">
      <dgm:prSet/>
      <dgm:spPr/>
      <dgm:t>
        <a:bodyPr/>
        <a:lstStyle/>
        <a:p>
          <a:endParaRPr lang="de-DE"/>
        </a:p>
      </dgm:t>
    </dgm:pt>
    <dgm:pt modelId="{8863489B-6B88-4570-A5A1-FC08CC63402C}" type="sibTrans" cxnId="{47729594-D640-4C8A-BB8B-16FFF954D949}">
      <dgm:prSet/>
      <dgm:spPr/>
      <dgm:t>
        <a:bodyPr/>
        <a:lstStyle/>
        <a:p>
          <a:endParaRPr lang="de-DE"/>
        </a:p>
      </dgm:t>
    </dgm:pt>
    <dgm:pt modelId="{7AF941C0-AD7D-46DF-BA71-5CC87F9A5518}">
      <dgm:prSet phldrT="[Text]"/>
      <dgm:spPr/>
      <dgm:t>
        <a:bodyPr/>
        <a:lstStyle/>
        <a:p>
          <a:r>
            <a:rPr lang="de-DE" altLang="de-DE" dirty="0" err="1"/>
            <a:t>Strategia</a:t>
          </a:r>
          <a:r>
            <a:rPr lang="de-DE" altLang="de-DE" dirty="0"/>
            <a:t> Alto Adige 2020</a:t>
          </a:r>
          <a:endParaRPr lang="de-DE" dirty="0"/>
        </a:p>
      </dgm:t>
    </dgm:pt>
    <dgm:pt modelId="{53E29F24-2508-4B24-8DAD-CCA472C2EB81}" type="parTrans" cxnId="{BC6C45EA-2876-4F39-99F5-1392BB80D90F}">
      <dgm:prSet/>
      <dgm:spPr/>
      <dgm:t>
        <a:bodyPr/>
        <a:lstStyle/>
        <a:p>
          <a:endParaRPr lang="de-DE"/>
        </a:p>
      </dgm:t>
    </dgm:pt>
    <dgm:pt modelId="{6F9A13D7-72AF-4F70-9F64-E4958D7C1375}" type="sibTrans" cxnId="{BC6C45EA-2876-4F39-99F5-1392BB80D90F}">
      <dgm:prSet/>
      <dgm:spPr/>
      <dgm:t>
        <a:bodyPr/>
        <a:lstStyle/>
        <a:p>
          <a:endParaRPr lang="de-DE"/>
        </a:p>
      </dgm:t>
    </dgm:pt>
    <dgm:pt modelId="{AAF553FE-5A18-4BAF-B814-56FA4621F228}">
      <dgm:prSet phldrT="[Text]"/>
      <dgm:spPr/>
      <dgm:t>
        <a:bodyPr/>
        <a:lstStyle/>
        <a:p>
          <a:r>
            <a:rPr lang="de-DE" altLang="de-DE" dirty="0" err="1"/>
            <a:t>Economia</a:t>
          </a:r>
          <a:r>
            <a:rPr lang="de-DE" altLang="de-DE" dirty="0"/>
            <a:t> digitale</a:t>
          </a:r>
          <a:endParaRPr lang="de-DE" dirty="0"/>
        </a:p>
      </dgm:t>
    </dgm:pt>
    <dgm:pt modelId="{46A9D2F2-7EA6-47FD-9CB5-AFF0C090421B}" type="parTrans" cxnId="{0B76C234-B849-4A37-8796-B4DE6E3D295D}">
      <dgm:prSet/>
      <dgm:spPr/>
      <dgm:t>
        <a:bodyPr/>
        <a:lstStyle/>
        <a:p>
          <a:endParaRPr lang="de-DE"/>
        </a:p>
      </dgm:t>
    </dgm:pt>
    <dgm:pt modelId="{B9F02D7F-5E0A-4A8A-B68B-5F2954B77BD4}" type="sibTrans" cxnId="{0B76C234-B849-4A37-8796-B4DE6E3D295D}">
      <dgm:prSet/>
      <dgm:spPr/>
      <dgm:t>
        <a:bodyPr/>
        <a:lstStyle/>
        <a:p>
          <a:endParaRPr lang="de-DE"/>
        </a:p>
      </dgm:t>
    </dgm:pt>
    <dgm:pt modelId="{CEA6F8C2-E7BE-4DC9-AA6D-17F30B74C8C2}">
      <dgm:prSet/>
      <dgm:spPr/>
      <dgm:t>
        <a:bodyPr/>
        <a:lstStyle/>
        <a:p>
          <a:r>
            <a:rPr lang="de-DE" altLang="de-DE" dirty="0" err="1"/>
            <a:t>Formazione</a:t>
          </a:r>
          <a:r>
            <a:rPr lang="de-DE" altLang="de-DE" dirty="0"/>
            <a:t> digitale</a:t>
          </a:r>
        </a:p>
      </dgm:t>
    </dgm:pt>
    <dgm:pt modelId="{284E1ABB-C9A9-4013-9852-56EDBB99B1FE}" type="parTrans" cxnId="{399D3663-6BFF-4D85-9956-B61B0088C0AE}">
      <dgm:prSet/>
      <dgm:spPr/>
      <dgm:t>
        <a:bodyPr/>
        <a:lstStyle/>
        <a:p>
          <a:endParaRPr lang="de-DE"/>
        </a:p>
      </dgm:t>
    </dgm:pt>
    <dgm:pt modelId="{EC4F649E-EB71-4B2E-ABAF-98022054FC3B}" type="sibTrans" cxnId="{399D3663-6BFF-4D85-9956-B61B0088C0AE}">
      <dgm:prSet/>
      <dgm:spPr/>
      <dgm:t>
        <a:bodyPr/>
        <a:lstStyle/>
        <a:p>
          <a:endParaRPr lang="de-DE"/>
        </a:p>
      </dgm:t>
    </dgm:pt>
    <dgm:pt modelId="{648B03D6-C4B6-4372-A0A3-D52F2798CEC1}">
      <dgm:prSet/>
      <dgm:spPr/>
      <dgm:t>
        <a:bodyPr/>
        <a:lstStyle/>
        <a:p>
          <a:r>
            <a:rPr lang="de-DE" altLang="de-DE" dirty="0" err="1"/>
            <a:t>Infrastruttura</a:t>
          </a:r>
          <a:r>
            <a:rPr lang="de-DE" altLang="de-DE" dirty="0"/>
            <a:t> digitale</a:t>
          </a:r>
        </a:p>
      </dgm:t>
    </dgm:pt>
    <dgm:pt modelId="{4D2EA3AB-1F9A-4984-83AE-891B073FF825}" type="parTrans" cxnId="{0D1B5DFB-F6A7-4468-BA88-EACAFC6BA33D}">
      <dgm:prSet/>
      <dgm:spPr/>
      <dgm:t>
        <a:bodyPr/>
        <a:lstStyle/>
        <a:p>
          <a:endParaRPr lang="de-DE"/>
        </a:p>
      </dgm:t>
    </dgm:pt>
    <dgm:pt modelId="{F285CA32-919F-4B52-81A8-EE84986B776A}" type="sibTrans" cxnId="{0D1B5DFB-F6A7-4468-BA88-EACAFC6BA33D}">
      <dgm:prSet/>
      <dgm:spPr/>
      <dgm:t>
        <a:bodyPr/>
        <a:lstStyle/>
        <a:p>
          <a:endParaRPr lang="de-DE"/>
        </a:p>
      </dgm:t>
    </dgm:pt>
    <dgm:pt modelId="{4E5246AB-7677-4172-9FB2-1C32ECE5CBBB}">
      <dgm:prSet/>
      <dgm:spPr/>
      <dgm:t>
        <a:bodyPr/>
        <a:lstStyle/>
        <a:p>
          <a:r>
            <a:rPr lang="de-DE" altLang="de-DE" dirty="0"/>
            <a:t>Amministrazione digitale</a:t>
          </a:r>
        </a:p>
      </dgm:t>
    </dgm:pt>
    <dgm:pt modelId="{B9C9D939-9336-433D-ADA2-0B670E519E89}" type="parTrans" cxnId="{BF343429-7E17-48BD-9486-A3E3A7FD45D4}">
      <dgm:prSet/>
      <dgm:spPr/>
      <dgm:t>
        <a:bodyPr/>
        <a:lstStyle/>
        <a:p>
          <a:endParaRPr lang="de-DE"/>
        </a:p>
      </dgm:t>
    </dgm:pt>
    <dgm:pt modelId="{4A130453-1BBA-4303-A701-F5B4847EC2E2}" type="sibTrans" cxnId="{BF343429-7E17-48BD-9486-A3E3A7FD45D4}">
      <dgm:prSet/>
      <dgm:spPr/>
      <dgm:t>
        <a:bodyPr/>
        <a:lstStyle/>
        <a:p>
          <a:endParaRPr lang="de-DE"/>
        </a:p>
      </dgm:t>
    </dgm:pt>
    <dgm:pt modelId="{873510EC-B4EF-4613-B193-6AD8878393D1}">
      <dgm:prSet/>
      <dgm:spPr/>
      <dgm:t>
        <a:bodyPr/>
        <a:lstStyle/>
        <a:p>
          <a:r>
            <a:rPr lang="de-DE" altLang="de-DE" dirty="0"/>
            <a:t>IT </a:t>
          </a:r>
          <a:r>
            <a:rPr lang="de-DE" altLang="de-DE" dirty="0" err="1"/>
            <a:t>Governance</a:t>
          </a:r>
          <a:endParaRPr lang="de-DE" altLang="de-DE" dirty="0"/>
        </a:p>
      </dgm:t>
    </dgm:pt>
    <dgm:pt modelId="{71FE0E30-4731-46A8-8B3F-9109D1D6F73B}" type="parTrans" cxnId="{2F0AD4B3-7DEE-4B82-8B75-B5D60E67A680}">
      <dgm:prSet/>
      <dgm:spPr/>
      <dgm:t>
        <a:bodyPr/>
        <a:lstStyle/>
        <a:p>
          <a:endParaRPr lang="de-DE"/>
        </a:p>
      </dgm:t>
    </dgm:pt>
    <dgm:pt modelId="{EA23B43F-AC9F-4A9C-94FF-39F12D282606}" type="sibTrans" cxnId="{2F0AD4B3-7DEE-4B82-8B75-B5D60E67A680}">
      <dgm:prSet/>
      <dgm:spPr/>
      <dgm:t>
        <a:bodyPr/>
        <a:lstStyle/>
        <a:p>
          <a:endParaRPr lang="de-DE"/>
        </a:p>
      </dgm:t>
    </dgm:pt>
    <dgm:pt modelId="{ECC42989-74F6-4BA9-8143-83722D52DDC0}" type="pres">
      <dgm:prSet presAssocID="{D207D124-4FAC-4A0F-A089-F4E69E4595EA}" presName="Name0" presStyleCnt="0">
        <dgm:presLayoutVars>
          <dgm:dir/>
          <dgm:resizeHandles val="exact"/>
        </dgm:presLayoutVars>
      </dgm:prSet>
      <dgm:spPr/>
    </dgm:pt>
    <dgm:pt modelId="{50ACA9C1-17B8-40AD-AACA-5EFAF3F84B31}" type="pres">
      <dgm:prSet presAssocID="{E88F7AFF-1E08-4D67-8CC7-C34336E57A31}" presName="composite" presStyleCnt="0"/>
      <dgm:spPr/>
    </dgm:pt>
    <dgm:pt modelId="{8E562C81-5685-4081-A1F3-552E801E63AB}" type="pres">
      <dgm:prSet presAssocID="{E88F7AFF-1E08-4D67-8CC7-C34336E57A31}" presName="rect1" presStyleLbl="trAlignAcc1" presStyleIdx="0" presStyleCnt="2">
        <dgm:presLayoutVars>
          <dgm:bulletEnabled val="1"/>
        </dgm:presLayoutVars>
      </dgm:prSet>
      <dgm:spPr/>
    </dgm:pt>
    <dgm:pt modelId="{0B143E65-5A34-4ED2-BAF7-AC1268AE048C}" type="pres">
      <dgm:prSet presAssocID="{E88F7AFF-1E08-4D67-8CC7-C34336E57A31}" presName="rect2" presStyleLbl="fgImgPlace1" presStyleIdx="0" presStyleCnt="2" custScaleY="50912"/>
      <dgm:spPr>
        <a:blipFill rotWithShape="1">
          <a:blip xmlns:r="http://schemas.openxmlformats.org/officeDocument/2006/relationships" r:embed="rId1"/>
          <a:stretch>
            <a:fillRect/>
          </a:stretch>
        </a:blipFill>
      </dgm:spPr>
    </dgm:pt>
    <dgm:pt modelId="{FDEAA1DA-6A00-4137-9F3A-749593A029C8}" type="pres">
      <dgm:prSet presAssocID="{D43F2F2E-0626-4A34-B095-20CCF00DD582}" presName="sibTrans" presStyleCnt="0"/>
      <dgm:spPr/>
    </dgm:pt>
    <dgm:pt modelId="{075EF2B0-7F43-4392-83C9-722126B24034}" type="pres">
      <dgm:prSet presAssocID="{7AF941C0-AD7D-46DF-BA71-5CC87F9A5518}" presName="composite" presStyleCnt="0"/>
      <dgm:spPr/>
    </dgm:pt>
    <dgm:pt modelId="{6B2E8214-29B0-4DE1-B18E-B8A821603BE6}" type="pres">
      <dgm:prSet presAssocID="{7AF941C0-AD7D-46DF-BA71-5CC87F9A5518}" presName="rect1" presStyleLbl="trAlignAcc1" presStyleIdx="1" presStyleCnt="2">
        <dgm:presLayoutVars>
          <dgm:bulletEnabled val="1"/>
        </dgm:presLayoutVars>
      </dgm:prSet>
      <dgm:spPr/>
    </dgm:pt>
    <dgm:pt modelId="{8FDF0384-CF65-48C3-8A7E-CFB43229029E}" type="pres">
      <dgm:prSet presAssocID="{7AF941C0-AD7D-46DF-BA71-5CC87F9A5518}" presName="rect2" presStyleLbl="fgImgPlace1" presStyleIdx="1" presStyleCnt="2"/>
      <dgm:spPr>
        <a:blipFill rotWithShape="1">
          <a:blip xmlns:r="http://schemas.openxmlformats.org/officeDocument/2006/relationships" r:embed="rId2"/>
          <a:stretch>
            <a:fillRect/>
          </a:stretch>
        </a:blipFill>
      </dgm:spPr>
    </dgm:pt>
  </dgm:ptLst>
  <dgm:cxnLst>
    <dgm:cxn modelId="{44543C75-07B6-4C4E-B12A-03503F49D16D}" srcId="{D207D124-4FAC-4A0F-A089-F4E69E4595EA}" destId="{E88F7AFF-1E08-4D67-8CC7-C34336E57A31}" srcOrd="0" destOrd="0" parTransId="{E7CC5362-C078-47AC-9FF9-CB6CF0F7187D}" sibTransId="{D43F2F2E-0626-4A34-B095-20CCF00DD582}"/>
    <dgm:cxn modelId="{0B76C234-B849-4A37-8796-B4DE6E3D295D}" srcId="{7AF941C0-AD7D-46DF-BA71-5CC87F9A5518}" destId="{AAF553FE-5A18-4BAF-B814-56FA4621F228}" srcOrd="0" destOrd="0" parTransId="{46A9D2F2-7EA6-47FD-9CB5-AFF0C090421B}" sibTransId="{B9F02D7F-5E0A-4A8A-B68B-5F2954B77BD4}"/>
    <dgm:cxn modelId="{47729594-D640-4C8A-BB8B-16FFF954D949}" srcId="{E88F7AFF-1E08-4D67-8CC7-C34336E57A31}" destId="{B904A7EB-6E46-432A-81EE-A4936906C866}" srcOrd="0" destOrd="0" parTransId="{D0381E71-B750-400E-9185-9C17747AEC17}" sibTransId="{8863489B-6B88-4570-A5A1-FC08CC63402C}"/>
    <dgm:cxn modelId="{2F0AD4B3-7DEE-4B82-8B75-B5D60E67A680}" srcId="{7AF941C0-AD7D-46DF-BA71-5CC87F9A5518}" destId="{873510EC-B4EF-4613-B193-6AD8878393D1}" srcOrd="4" destOrd="0" parTransId="{71FE0E30-4731-46A8-8B3F-9109D1D6F73B}" sibTransId="{EA23B43F-AC9F-4A9C-94FF-39F12D282606}"/>
    <dgm:cxn modelId="{4E21B088-3C09-4D24-9E73-6671BC2978D8}" type="presOf" srcId="{4E5246AB-7677-4172-9FB2-1C32ECE5CBBB}" destId="{6B2E8214-29B0-4DE1-B18E-B8A821603BE6}" srcOrd="0" destOrd="4" presId="urn:microsoft.com/office/officeart/2008/layout/PictureStrips"/>
    <dgm:cxn modelId="{BF343429-7E17-48BD-9486-A3E3A7FD45D4}" srcId="{7AF941C0-AD7D-46DF-BA71-5CC87F9A5518}" destId="{4E5246AB-7677-4172-9FB2-1C32ECE5CBBB}" srcOrd="3" destOrd="0" parTransId="{B9C9D939-9336-433D-ADA2-0B670E519E89}" sibTransId="{4A130453-1BBA-4303-A701-F5B4847EC2E2}"/>
    <dgm:cxn modelId="{520CCA72-FBD0-41D0-80BA-29CE8A286B73}" type="presOf" srcId="{D207D124-4FAC-4A0F-A089-F4E69E4595EA}" destId="{ECC42989-74F6-4BA9-8143-83722D52DDC0}" srcOrd="0" destOrd="0" presId="urn:microsoft.com/office/officeart/2008/layout/PictureStrips"/>
    <dgm:cxn modelId="{BCBF279B-DA4C-445B-8F44-579027C95AB5}" type="presOf" srcId="{648B03D6-C4B6-4372-A0A3-D52F2798CEC1}" destId="{6B2E8214-29B0-4DE1-B18E-B8A821603BE6}" srcOrd="0" destOrd="3" presId="urn:microsoft.com/office/officeart/2008/layout/PictureStrips"/>
    <dgm:cxn modelId="{0D4BD3B2-7477-46F6-AEC7-726CA6DBE7E6}" type="presOf" srcId="{E88F7AFF-1E08-4D67-8CC7-C34336E57A31}" destId="{8E562C81-5685-4081-A1F3-552E801E63AB}" srcOrd="0" destOrd="0" presId="urn:microsoft.com/office/officeart/2008/layout/PictureStrips"/>
    <dgm:cxn modelId="{0271EA9A-9192-4B3C-9CEE-C904FE777EBE}" type="presOf" srcId="{873510EC-B4EF-4613-B193-6AD8878393D1}" destId="{6B2E8214-29B0-4DE1-B18E-B8A821603BE6}" srcOrd="0" destOrd="5" presId="urn:microsoft.com/office/officeart/2008/layout/PictureStrips"/>
    <dgm:cxn modelId="{0D1B5DFB-F6A7-4468-BA88-EACAFC6BA33D}" srcId="{7AF941C0-AD7D-46DF-BA71-5CC87F9A5518}" destId="{648B03D6-C4B6-4372-A0A3-D52F2798CEC1}" srcOrd="2" destOrd="0" parTransId="{4D2EA3AB-1F9A-4984-83AE-891B073FF825}" sibTransId="{F285CA32-919F-4B52-81A8-EE84986B776A}"/>
    <dgm:cxn modelId="{E6DE0F79-1EA5-496C-8D2C-8439E82EDA4D}" type="presOf" srcId="{7AF941C0-AD7D-46DF-BA71-5CC87F9A5518}" destId="{6B2E8214-29B0-4DE1-B18E-B8A821603BE6}" srcOrd="0" destOrd="0" presId="urn:microsoft.com/office/officeart/2008/layout/PictureStrips"/>
    <dgm:cxn modelId="{7B504000-A618-4E9A-AA36-4F7A4FD5C793}" type="presOf" srcId="{AAF553FE-5A18-4BAF-B814-56FA4621F228}" destId="{6B2E8214-29B0-4DE1-B18E-B8A821603BE6}" srcOrd="0" destOrd="1" presId="urn:microsoft.com/office/officeart/2008/layout/PictureStrips"/>
    <dgm:cxn modelId="{399D3663-6BFF-4D85-9956-B61B0088C0AE}" srcId="{7AF941C0-AD7D-46DF-BA71-5CC87F9A5518}" destId="{CEA6F8C2-E7BE-4DC9-AA6D-17F30B74C8C2}" srcOrd="1" destOrd="0" parTransId="{284E1ABB-C9A9-4013-9852-56EDBB99B1FE}" sibTransId="{EC4F649E-EB71-4B2E-ABAF-98022054FC3B}"/>
    <dgm:cxn modelId="{BC6C45EA-2876-4F39-99F5-1392BB80D90F}" srcId="{D207D124-4FAC-4A0F-A089-F4E69E4595EA}" destId="{7AF941C0-AD7D-46DF-BA71-5CC87F9A5518}" srcOrd="1" destOrd="0" parTransId="{53E29F24-2508-4B24-8DAD-CCA472C2EB81}" sibTransId="{6F9A13D7-72AF-4F70-9F64-E4958D7C1375}"/>
    <dgm:cxn modelId="{DB078571-B865-4B0E-B6F4-410A4A5D0DBA}" type="presOf" srcId="{B904A7EB-6E46-432A-81EE-A4936906C866}" destId="{8E562C81-5685-4081-A1F3-552E801E63AB}" srcOrd="0" destOrd="1" presId="urn:microsoft.com/office/officeart/2008/layout/PictureStrips"/>
    <dgm:cxn modelId="{C800C549-5772-4DFA-BF05-32A40BA72899}" type="presOf" srcId="{CEA6F8C2-E7BE-4DC9-AA6D-17F30B74C8C2}" destId="{6B2E8214-29B0-4DE1-B18E-B8A821603BE6}" srcOrd="0" destOrd="2" presId="urn:microsoft.com/office/officeart/2008/layout/PictureStrips"/>
    <dgm:cxn modelId="{9B236ADE-656D-4C9D-A94A-5ED0E141984C}" type="presParOf" srcId="{ECC42989-74F6-4BA9-8143-83722D52DDC0}" destId="{50ACA9C1-17B8-40AD-AACA-5EFAF3F84B31}" srcOrd="0" destOrd="0" presId="urn:microsoft.com/office/officeart/2008/layout/PictureStrips"/>
    <dgm:cxn modelId="{6ECA1340-A6CB-4D28-A054-C0680417D563}" type="presParOf" srcId="{50ACA9C1-17B8-40AD-AACA-5EFAF3F84B31}" destId="{8E562C81-5685-4081-A1F3-552E801E63AB}" srcOrd="0" destOrd="0" presId="urn:microsoft.com/office/officeart/2008/layout/PictureStrips"/>
    <dgm:cxn modelId="{843A6F85-FCF3-42B7-B7AC-044FB00A33E6}" type="presParOf" srcId="{50ACA9C1-17B8-40AD-AACA-5EFAF3F84B31}" destId="{0B143E65-5A34-4ED2-BAF7-AC1268AE048C}" srcOrd="1" destOrd="0" presId="urn:microsoft.com/office/officeart/2008/layout/PictureStrips"/>
    <dgm:cxn modelId="{90132DF5-A749-4761-AB4B-2183A30C516E}" type="presParOf" srcId="{ECC42989-74F6-4BA9-8143-83722D52DDC0}" destId="{FDEAA1DA-6A00-4137-9F3A-749593A029C8}" srcOrd="1" destOrd="0" presId="urn:microsoft.com/office/officeart/2008/layout/PictureStrips"/>
    <dgm:cxn modelId="{CFE8DFD9-EE90-4304-8AD6-DEDE6331B067}" type="presParOf" srcId="{ECC42989-74F6-4BA9-8143-83722D52DDC0}" destId="{075EF2B0-7F43-4392-83C9-722126B24034}" srcOrd="2" destOrd="0" presId="urn:microsoft.com/office/officeart/2008/layout/PictureStrips"/>
    <dgm:cxn modelId="{B2983F0D-CE41-4597-B6ED-A5F0A83083F9}" type="presParOf" srcId="{075EF2B0-7F43-4392-83C9-722126B24034}" destId="{6B2E8214-29B0-4DE1-B18E-B8A821603BE6}" srcOrd="0" destOrd="0" presId="urn:microsoft.com/office/officeart/2008/layout/PictureStrips"/>
    <dgm:cxn modelId="{020096B9-2EBD-488F-A199-D81603BD0BFB}" type="presParOf" srcId="{075EF2B0-7F43-4392-83C9-722126B24034}" destId="{8FDF0384-CF65-48C3-8A7E-CFB43229029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309242-B7F4-4D2C-8551-AA41F22FA84D}" type="doc">
      <dgm:prSet loTypeId="urn:microsoft.com/office/officeart/2005/8/layout/radial3" loCatId="cycle" qsTypeId="urn:microsoft.com/office/officeart/2005/8/quickstyle/simple1" qsCatId="simple" csTypeId="urn:microsoft.com/office/officeart/2005/8/colors/colorful5" csCatId="colorful" phldr="1"/>
      <dgm:spPr/>
    </dgm:pt>
    <dgm:pt modelId="{A46D8BCE-11E9-4C74-92B1-65B482828166}">
      <dgm:prSet phldrT="[Text]" custT="1"/>
      <dgm:spPr/>
      <dgm:t>
        <a:bodyPr/>
        <a:lstStyle/>
        <a:p>
          <a:r>
            <a:rPr lang="de-DE" sz="1000" dirty="0" err="1"/>
            <a:t>Infra-struttura</a:t>
          </a:r>
          <a:r>
            <a:rPr lang="de-DE" sz="1000" dirty="0"/>
            <a:t> digitale</a:t>
          </a:r>
        </a:p>
      </dgm:t>
    </dgm:pt>
    <dgm:pt modelId="{4070981B-8B67-4B78-970D-6CCBEC20A10E}" type="parTrans" cxnId="{1FDD82BD-2F20-4BA9-88FB-B1034E57BF18}">
      <dgm:prSet custT="1"/>
      <dgm:spPr/>
      <dgm:t>
        <a:bodyPr/>
        <a:lstStyle/>
        <a:p>
          <a:endParaRPr lang="de-DE" sz="2800"/>
        </a:p>
      </dgm:t>
    </dgm:pt>
    <dgm:pt modelId="{0D4EDFDF-5FCC-4E41-BBA6-F0AAD61857B1}" type="sibTrans" cxnId="{1FDD82BD-2F20-4BA9-88FB-B1034E57BF18}">
      <dgm:prSet/>
      <dgm:spPr/>
      <dgm:t>
        <a:bodyPr/>
        <a:lstStyle/>
        <a:p>
          <a:endParaRPr lang="de-DE" sz="2800"/>
        </a:p>
      </dgm:t>
    </dgm:pt>
    <dgm:pt modelId="{C1E1F6DA-9406-46C4-AE24-D97021DBE0BC}">
      <dgm:prSet phldrT="[Text]" custT="1"/>
      <dgm:spPr/>
      <dgm:t>
        <a:bodyPr/>
        <a:lstStyle/>
        <a:p>
          <a:r>
            <a:rPr lang="de-DE" sz="1000" dirty="0" err="1"/>
            <a:t>Ammini-strazione</a:t>
          </a:r>
          <a:r>
            <a:rPr lang="de-DE" sz="1000" dirty="0"/>
            <a:t> digitale</a:t>
          </a:r>
        </a:p>
      </dgm:t>
    </dgm:pt>
    <dgm:pt modelId="{25F87B71-078F-4842-8ACE-EAD23754D1E8}" type="parTrans" cxnId="{1600BFFE-87D8-4039-ABF0-03D7BF7D9F77}">
      <dgm:prSet custT="1"/>
      <dgm:spPr/>
      <dgm:t>
        <a:bodyPr/>
        <a:lstStyle/>
        <a:p>
          <a:endParaRPr lang="de-DE" sz="2800"/>
        </a:p>
      </dgm:t>
    </dgm:pt>
    <dgm:pt modelId="{6A0AA79C-123D-47F2-A5F7-46B706E04C36}" type="sibTrans" cxnId="{1600BFFE-87D8-4039-ABF0-03D7BF7D9F77}">
      <dgm:prSet/>
      <dgm:spPr/>
      <dgm:t>
        <a:bodyPr/>
        <a:lstStyle/>
        <a:p>
          <a:endParaRPr lang="de-DE" sz="2800"/>
        </a:p>
      </dgm:t>
    </dgm:pt>
    <dgm:pt modelId="{873C0987-7546-42B1-94D6-16E1D380349B}">
      <dgm:prSet phldrT="[Text]" custT="1"/>
      <dgm:spPr/>
      <dgm:t>
        <a:bodyPr/>
        <a:lstStyle/>
        <a:p>
          <a:r>
            <a:rPr lang="de-DE" sz="1000" dirty="0" err="1"/>
            <a:t>Formazione</a:t>
          </a:r>
          <a:r>
            <a:rPr lang="de-DE" sz="1000" dirty="0"/>
            <a:t> digitale</a:t>
          </a:r>
        </a:p>
      </dgm:t>
    </dgm:pt>
    <dgm:pt modelId="{39262DCC-A81F-4207-A3F0-4476CEEC5C2F}" type="parTrans" cxnId="{FDF02F53-F443-45A4-97A9-1BF088DF4BAE}">
      <dgm:prSet custT="1"/>
      <dgm:spPr/>
      <dgm:t>
        <a:bodyPr/>
        <a:lstStyle/>
        <a:p>
          <a:endParaRPr lang="de-DE" sz="2800"/>
        </a:p>
      </dgm:t>
    </dgm:pt>
    <dgm:pt modelId="{954A5A06-A73A-40FF-B0CD-217FA03A5133}" type="sibTrans" cxnId="{FDF02F53-F443-45A4-97A9-1BF088DF4BAE}">
      <dgm:prSet/>
      <dgm:spPr/>
      <dgm:t>
        <a:bodyPr/>
        <a:lstStyle/>
        <a:p>
          <a:endParaRPr lang="de-DE" sz="2800"/>
        </a:p>
      </dgm:t>
    </dgm:pt>
    <dgm:pt modelId="{F199636F-8E92-4F5C-B190-4AF90583B73B}">
      <dgm:prSet phldrT="[Text]" custT="1"/>
      <dgm:spPr/>
      <dgm:t>
        <a:bodyPr/>
        <a:lstStyle/>
        <a:p>
          <a:r>
            <a:rPr lang="de-DE" sz="1000" dirty="0" err="1">
              <a:solidFill>
                <a:schemeClr val="tx1"/>
              </a:solidFill>
            </a:rPr>
            <a:t>Economia</a:t>
          </a:r>
          <a:r>
            <a:rPr lang="de-DE" sz="1000" dirty="0">
              <a:solidFill>
                <a:schemeClr val="tx1"/>
              </a:solidFill>
            </a:rPr>
            <a:t> digitale</a:t>
          </a:r>
          <a:endParaRPr lang="de-DE" sz="1000" dirty="0"/>
        </a:p>
      </dgm:t>
    </dgm:pt>
    <dgm:pt modelId="{428128DC-23E1-4748-A7DB-B12E77D1F589}" type="parTrans" cxnId="{DAF40ABF-994E-4C3C-BED8-50589E75822A}">
      <dgm:prSet custT="1"/>
      <dgm:spPr/>
      <dgm:t>
        <a:bodyPr/>
        <a:lstStyle/>
        <a:p>
          <a:endParaRPr lang="de-DE" sz="2800"/>
        </a:p>
      </dgm:t>
    </dgm:pt>
    <dgm:pt modelId="{1C3668C6-AC99-4995-B635-1B4CBF6CEA83}" type="sibTrans" cxnId="{DAF40ABF-994E-4C3C-BED8-50589E75822A}">
      <dgm:prSet/>
      <dgm:spPr/>
      <dgm:t>
        <a:bodyPr/>
        <a:lstStyle/>
        <a:p>
          <a:endParaRPr lang="de-DE" sz="2800"/>
        </a:p>
      </dgm:t>
    </dgm:pt>
    <dgm:pt modelId="{49187181-FD35-48E2-99F0-FEC7E8F42CE3}">
      <dgm:prSet phldrT="[Text]" custT="1"/>
      <dgm:spPr/>
      <dgm:t>
        <a:bodyPr/>
        <a:lstStyle/>
        <a:p>
          <a:r>
            <a:rPr lang="de-DE" sz="2000" dirty="0"/>
            <a:t>Governance</a:t>
          </a:r>
        </a:p>
      </dgm:t>
    </dgm:pt>
    <dgm:pt modelId="{9B2D4886-0B56-4983-AD3C-BFFF259610A9}" type="parTrans" cxnId="{AC5D2738-70A3-4905-87A3-E2FC11257F53}">
      <dgm:prSet/>
      <dgm:spPr/>
      <dgm:t>
        <a:bodyPr/>
        <a:lstStyle/>
        <a:p>
          <a:endParaRPr lang="de-DE" sz="2800"/>
        </a:p>
      </dgm:t>
    </dgm:pt>
    <dgm:pt modelId="{E9F2FE6D-02A5-45FD-853C-F4CAD3CDFB09}" type="sibTrans" cxnId="{AC5D2738-70A3-4905-87A3-E2FC11257F53}">
      <dgm:prSet/>
      <dgm:spPr/>
      <dgm:t>
        <a:bodyPr/>
        <a:lstStyle/>
        <a:p>
          <a:endParaRPr lang="de-DE" sz="2800"/>
        </a:p>
      </dgm:t>
    </dgm:pt>
    <dgm:pt modelId="{D59B1D6A-B3B6-427F-9266-7DBFB6559523}" type="pres">
      <dgm:prSet presAssocID="{78309242-B7F4-4D2C-8551-AA41F22FA84D}" presName="composite" presStyleCnt="0">
        <dgm:presLayoutVars>
          <dgm:chMax val="1"/>
          <dgm:dir/>
          <dgm:resizeHandles val="exact"/>
        </dgm:presLayoutVars>
      </dgm:prSet>
      <dgm:spPr/>
    </dgm:pt>
    <dgm:pt modelId="{294F4629-9D85-42A0-8BE8-07ED89EA38CD}" type="pres">
      <dgm:prSet presAssocID="{78309242-B7F4-4D2C-8551-AA41F22FA84D}" presName="radial" presStyleCnt="0">
        <dgm:presLayoutVars>
          <dgm:animLvl val="ctr"/>
        </dgm:presLayoutVars>
      </dgm:prSet>
      <dgm:spPr/>
    </dgm:pt>
    <dgm:pt modelId="{997F3ECB-DBB3-4EC7-88E8-400E2246E679}" type="pres">
      <dgm:prSet presAssocID="{49187181-FD35-48E2-99F0-FEC7E8F42CE3}" presName="centerShape" presStyleLbl="vennNode1" presStyleIdx="0" presStyleCnt="5"/>
      <dgm:spPr/>
    </dgm:pt>
    <dgm:pt modelId="{AD670C08-4788-48B0-BF2C-19CAF15D15E7}" type="pres">
      <dgm:prSet presAssocID="{C1E1F6DA-9406-46C4-AE24-D97021DBE0BC}" presName="node" presStyleLbl="vennNode1" presStyleIdx="1" presStyleCnt="5">
        <dgm:presLayoutVars>
          <dgm:bulletEnabled val="1"/>
        </dgm:presLayoutVars>
      </dgm:prSet>
      <dgm:spPr/>
    </dgm:pt>
    <dgm:pt modelId="{AECD0570-D2D3-4833-A9F2-DDB347B0CF2F}" type="pres">
      <dgm:prSet presAssocID="{F199636F-8E92-4F5C-B190-4AF90583B73B}" presName="node" presStyleLbl="vennNode1" presStyleIdx="2" presStyleCnt="5">
        <dgm:presLayoutVars>
          <dgm:bulletEnabled val="1"/>
        </dgm:presLayoutVars>
      </dgm:prSet>
      <dgm:spPr/>
    </dgm:pt>
    <dgm:pt modelId="{927A2C7E-8643-444F-8417-DF42D5C94F30}" type="pres">
      <dgm:prSet presAssocID="{873C0987-7546-42B1-94D6-16E1D380349B}" presName="node" presStyleLbl="vennNode1" presStyleIdx="3" presStyleCnt="5">
        <dgm:presLayoutVars>
          <dgm:bulletEnabled val="1"/>
        </dgm:presLayoutVars>
      </dgm:prSet>
      <dgm:spPr/>
    </dgm:pt>
    <dgm:pt modelId="{F77B87FE-5622-45D0-9026-0A5C51CBF399}" type="pres">
      <dgm:prSet presAssocID="{A46D8BCE-11E9-4C74-92B1-65B482828166}" presName="node" presStyleLbl="vennNode1" presStyleIdx="4" presStyleCnt="5">
        <dgm:presLayoutVars>
          <dgm:bulletEnabled val="1"/>
        </dgm:presLayoutVars>
      </dgm:prSet>
      <dgm:spPr/>
    </dgm:pt>
  </dgm:ptLst>
  <dgm:cxnLst>
    <dgm:cxn modelId="{AC5D2738-70A3-4905-87A3-E2FC11257F53}" srcId="{78309242-B7F4-4D2C-8551-AA41F22FA84D}" destId="{49187181-FD35-48E2-99F0-FEC7E8F42CE3}" srcOrd="0" destOrd="0" parTransId="{9B2D4886-0B56-4983-AD3C-BFFF259610A9}" sibTransId="{E9F2FE6D-02A5-45FD-853C-F4CAD3CDFB09}"/>
    <dgm:cxn modelId="{1FDD82BD-2F20-4BA9-88FB-B1034E57BF18}" srcId="{49187181-FD35-48E2-99F0-FEC7E8F42CE3}" destId="{A46D8BCE-11E9-4C74-92B1-65B482828166}" srcOrd="3" destOrd="0" parTransId="{4070981B-8B67-4B78-970D-6CCBEC20A10E}" sibTransId="{0D4EDFDF-5FCC-4E41-BBA6-F0AAD61857B1}"/>
    <dgm:cxn modelId="{1600BFFE-87D8-4039-ABF0-03D7BF7D9F77}" srcId="{49187181-FD35-48E2-99F0-FEC7E8F42CE3}" destId="{C1E1F6DA-9406-46C4-AE24-D97021DBE0BC}" srcOrd="0" destOrd="0" parTransId="{25F87B71-078F-4842-8ACE-EAD23754D1E8}" sibTransId="{6A0AA79C-123D-47F2-A5F7-46B706E04C36}"/>
    <dgm:cxn modelId="{DAC57452-6DE9-444B-8E5A-8FF9DAF3BD47}" type="presOf" srcId="{A46D8BCE-11E9-4C74-92B1-65B482828166}" destId="{F77B87FE-5622-45D0-9026-0A5C51CBF399}" srcOrd="0" destOrd="0" presId="urn:microsoft.com/office/officeart/2005/8/layout/radial3"/>
    <dgm:cxn modelId="{5EAAFCEC-B808-4CF4-9F2A-DF747BBE719C}" type="presOf" srcId="{F199636F-8E92-4F5C-B190-4AF90583B73B}" destId="{AECD0570-D2D3-4833-A9F2-DDB347B0CF2F}" srcOrd="0" destOrd="0" presId="urn:microsoft.com/office/officeart/2005/8/layout/radial3"/>
    <dgm:cxn modelId="{0CCFB895-2D06-4A64-85A4-2BC2320D660B}" type="presOf" srcId="{873C0987-7546-42B1-94D6-16E1D380349B}" destId="{927A2C7E-8643-444F-8417-DF42D5C94F30}" srcOrd="0" destOrd="0" presId="urn:microsoft.com/office/officeart/2005/8/layout/radial3"/>
    <dgm:cxn modelId="{FDF02F53-F443-45A4-97A9-1BF088DF4BAE}" srcId="{49187181-FD35-48E2-99F0-FEC7E8F42CE3}" destId="{873C0987-7546-42B1-94D6-16E1D380349B}" srcOrd="2" destOrd="0" parTransId="{39262DCC-A81F-4207-A3F0-4476CEEC5C2F}" sibTransId="{954A5A06-A73A-40FF-B0CD-217FA03A5133}"/>
    <dgm:cxn modelId="{DAF40ABF-994E-4C3C-BED8-50589E75822A}" srcId="{49187181-FD35-48E2-99F0-FEC7E8F42CE3}" destId="{F199636F-8E92-4F5C-B190-4AF90583B73B}" srcOrd="1" destOrd="0" parTransId="{428128DC-23E1-4748-A7DB-B12E77D1F589}" sibTransId="{1C3668C6-AC99-4995-B635-1B4CBF6CEA83}"/>
    <dgm:cxn modelId="{066FE28C-53E9-4E39-B606-F9201E92EDE0}" type="presOf" srcId="{49187181-FD35-48E2-99F0-FEC7E8F42CE3}" destId="{997F3ECB-DBB3-4EC7-88E8-400E2246E679}" srcOrd="0" destOrd="0" presId="urn:microsoft.com/office/officeart/2005/8/layout/radial3"/>
    <dgm:cxn modelId="{143FA24E-ECC1-4C5D-B0EE-769FD2933898}" type="presOf" srcId="{78309242-B7F4-4D2C-8551-AA41F22FA84D}" destId="{D59B1D6A-B3B6-427F-9266-7DBFB6559523}" srcOrd="0" destOrd="0" presId="urn:microsoft.com/office/officeart/2005/8/layout/radial3"/>
    <dgm:cxn modelId="{BDEA54B9-B092-41D7-907A-75942766ED72}" type="presOf" srcId="{C1E1F6DA-9406-46C4-AE24-D97021DBE0BC}" destId="{AD670C08-4788-48B0-BF2C-19CAF15D15E7}" srcOrd="0" destOrd="0" presId="urn:microsoft.com/office/officeart/2005/8/layout/radial3"/>
    <dgm:cxn modelId="{7F77AB33-A0C1-4EA4-9056-7E2904EDC2B4}" type="presParOf" srcId="{D59B1D6A-B3B6-427F-9266-7DBFB6559523}" destId="{294F4629-9D85-42A0-8BE8-07ED89EA38CD}" srcOrd="0" destOrd="0" presId="urn:microsoft.com/office/officeart/2005/8/layout/radial3"/>
    <dgm:cxn modelId="{AB7C559D-BD16-455E-B93C-429DC58CC480}" type="presParOf" srcId="{294F4629-9D85-42A0-8BE8-07ED89EA38CD}" destId="{997F3ECB-DBB3-4EC7-88E8-400E2246E679}" srcOrd="0" destOrd="0" presId="urn:microsoft.com/office/officeart/2005/8/layout/radial3"/>
    <dgm:cxn modelId="{A2549B09-71D4-4F16-9300-E1292C473D08}" type="presParOf" srcId="{294F4629-9D85-42A0-8BE8-07ED89EA38CD}" destId="{AD670C08-4788-48B0-BF2C-19CAF15D15E7}" srcOrd="1" destOrd="0" presId="urn:microsoft.com/office/officeart/2005/8/layout/radial3"/>
    <dgm:cxn modelId="{33C1BBEA-24E8-45DE-B4A4-04AF2B89E5A7}" type="presParOf" srcId="{294F4629-9D85-42A0-8BE8-07ED89EA38CD}" destId="{AECD0570-D2D3-4833-A9F2-DDB347B0CF2F}" srcOrd="2" destOrd="0" presId="urn:microsoft.com/office/officeart/2005/8/layout/radial3"/>
    <dgm:cxn modelId="{B116E964-44BC-403D-8AA8-6FC110D01251}" type="presParOf" srcId="{294F4629-9D85-42A0-8BE8-07ED89EA38CD}" destId="{927A2C7E-8643-444F-8417-DF42D5C94F30}" srcOrd="3" destOrd="0" presId="urn:microsoft.com/office/officeart/2005/8/layout/radial3"/>
    <dgm:cxn modelId="{A1D07198-8350-4654-99A3-E94939F8E5AC}" type="presParOf" srcId="{294F4629-9D85-42A0-8BE8-07ED89EA38CD}" destId="{F77B87FE-5622-45D0-9026-0A5C51CBF399}"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F4F289-0943-404C-8BA5-3ED937B617D9}" type="doc">
      <dgm:prSet loTypeId="urn:microsoft.com/office/officeart/2005/8/layout/hierarchy1" loCatId="hierarchy" qsTypeId="urn:microsoft.com/office/officeart/2005/8/quickstyle/simple5" qsCatId="simple" csTypeId="urn:microsoft.com/office/officeart/2005/8/colors/accent2_3" csCatId="accent2" phldr="1"/>
      <dgm:spPr/>
    </dgm:pt>
    <dgm:pt modelId="{902B76BA-8B16-4161-93F0-561DFB7F6E14}">
      <dgm:prSet phldrT="[Text]"/>
      <dgm:spPr/>
      <dgm:t>
        <a:bodyPr/>
        <a:lstStyle/>
        <a:p>
          <a:r>
            <a:rPr lang="de-DE" dirty="0"/>
            <a:t>IT-</a:t>
          </a:r>
          <a:r>
            <a:rPr lang="de-DE" dirty="0" err="1"/>
            <a:t>Governance</a:t>
          </a:r>
          <a:r>
            <a:rPr lang="de-DE" dirty="0"/>
            <a:t> Board</a:t>
          </a:r>
        </a:p>
      </dgm:t>
    </dgm:pt>
    <dgm:pt modelId="{8A1E7BD1-8799-4C34-9A0E-4589B93A3B24}" type="parTrans" cxnId="{00B51688-74ED-4664-83AC-6412AA9C5885}">
      <dgm:prSet/>
      <dgm:spPr/>
      <dgm:t>
        <a:bodyPr/>
        <a:lstStyle/>
        <a:p>
          <a:endParaRPr lang="de-DE"/>
        </a:p>
      </dgm:t>
    </dgm:pt>
    <dgm:pt modelId="{6E660792-9A79-4F8B-AC3F-5EBAE96F3964}" type="sibTrans" cxnId="{00B51688-74ED-4664-83AC-6412AA9C5885}">
      <dgm:prSet/>
      <dgm:spPr/>
      <dgm:t>
        <a:bodyPr/>
        <a:lstStyle/>
        <a:p>
          <a:endParaRPr lang="de-DE"/>
        </a:p>
      </dgm:t>
    </dgm:pt>
    <dgm:pt modelId="{97560112-8507-4627-BBB8-4B671BBAEB28}">
      <dgm:prSet/>
      <dgm:spPr/>
      <dgm:t>
        <a:bodyPr/>
        <a:lstStyle/>
        <a:p>
          <a:r>
            <a:rPr lang="de-DE" dirty="0"/>
            <a:t>IT-</a:t>
          </a:r>
          <a:r>
            <a:rPr lang="de-DE" dirty="0" err="1"/>
            <a:t>Steering</a:t>
          </a:r>
          <a:r>
            <a:rPr lang="de-DE" dirty="0"/>
            <a:t> Board</a:t>
          </a:r>
        </a:p>
      </dgm:t>
    </dgm:pt>
    <dgm:pt modelId="{FDC7714A-F33D-4A56-AB97-29E38FC875A4}" type="parTrans" cxnId="{F1FA9539-82A5-4983-8DCE-485C36980CD8}">
      <dgm:prSet/>
      <dgm:spPr/>
      <dgm:t>
        <a:bodyPr/>
        <a:lstStyle/>
        <a:p>
          <a:endParaRPr lang="de-DE"/>
        </a:p>
      </dgm:t>
    </dgm:pt>
    <dgm:pt modelId="{09CA8F35-2ABD-474D-9703-9C0D34029FEA}" type="sibTrans" cxnId="{F1FA9539-82A5-4983-8DCE-485C36980CD8}">
      <dgm:prSet/>
      <dgm:spPr/>
      <dgm:t>
        <a:bodyPr/>
        <a:lstStyle/>
        <a:p>
          <a:endParaRPr lang="de-DE"/>
        </a:p>
      </dgm:t>
    </dgm:pt>
    <dgm:pt modelId="{6CE965AC-49C6-4216-BC9F-887617B5EA2B}">
      <dgm:prSet/>
      <dgm:spPr/>
      <dgm:t>
        <a:bodyPr/>
        <a:lstStyle/>
        <a:p>
          <a:r>
            <a:rPr lang="de-DE" dirty="0"/>
            <a:t>PAB</a:t>
          </a:r>
        </a:p>
      </dgm:t>
    </dgm:pt>
    <dgm:pt modelId="{E14C1A84-EBD0-40B9-8163-AF66CB7A8F69}" type="parTrans" cxnId="{D53C940D-C196-4140-824F-3D9D12CFB081}">
      <dgm:prSet/>
      <dgm:spPr/>
      <dgm:t>
        <a:bodyPr/>
        <a:lstStyle/>
        <a:p>
          <a:endParaRPr lang="de-DE"/>
        </a:p>
      </dgm:t>
    </dgm:pt>
    <dgm:pt modelId="{B7215B5C-20F3-43B2-9DC8-6F217C0302E7}" type="sibTrans" cxnId="{D53C940D-C196-4140-824F-3D9D12CFB081}">
      <dgm:prSet/>
      <dgm:spPr/>
      <dgm:t>
        <a:bodyPr/>
        <a:lstStyle/>
        <a:p>
          <a:endParaRPr lang="de-DE"/>
        </a:p>
      </dgm:t>
    </dgm:pt>
    <dgm:pt modelId="{4E748FA7-CE47-4826-B946-E9247CA9F3D4}">
      <dgm:prSet/>
      <dgm:spPr/>
      <dgm:t>
        <a:bodyPr/>
        <a:lstStyle/>
        <a:p>
          <a:r>
            <a:rPr lang="de-DE" dirty="0" err="1"/>
            <a:t>Azienda</a:t>
          </a:r>
          <a:r>
            <a:rPr lang="de-DE" dirty="0"/>
            <a:t> </a:t>
          </a:r>
          <a:r>
            <a:rPr lang="de-DE" dirty="0" err="1"/>
            <a:t>Sanitaria</a:t>
          </a:r>
          <a:endParaRPr lang="de-DE" dirty="0"/>
        </a:p>
      </dgm:t>
    </dgm:pt>
    <dgm:pt modelId="{9993D740-261E-4CC4-8984-021976C79E69}" type="parTrans" cxnId="{579FBD57-23DE-4B6E-9DD1-4683E296A042}">
      <dgm:prSet/>
      <dgm:spPr/>
      <dgm:t>
        <a:bodyPr/>
        <a:lstStyle/>
        <a:p>
          <a:endParaRPr lang="de-DE"/>
        </a:p>
      </dgm:t>
    </dgm:pt>
    <dgm:pt modelId="{A86ED8D9-B1A3-47F9-861A-3FCA71A3B5AF}" type="sibTrans" cxnId="{579FBD57-23DE-4B6E-9DD1-4683E296A042}">
      <dgm:prSet/>
      <dgm:spPr/>
      <dgm:t>
        <a:bodyPr/>
        <a:lstStyle/>
        <a:p>
          <a:endParaRPr lang="de-DE"/>
        </a:p>
      </dgm:t>
    </dgm:pt>
    <dgm:pt modelId="{EAD95174-2E84-42D8-96A5-844185130C91}">
      <dgm:prSet/>
      <dgm:spPr/>
      <dgm:t>
        <a:bodyPr/>
        <a:lstStyle/>
        <a:p>
          <a:r>
            <a:rPr lang="de-DE" dirty="0" err="1"/>
            <a:t>Altri</a:t>
          </a:r>
          <a:endParaRPr lang="de-DE" dirty="0"/>
        </a:p>
      </dgm:t>
    </dgm:pt>
    <dgm:pt modelId="{116A7CF4-0E06-4D10-AF7E-EBE7914BEC88}" type="parTrans" cxnId="{6DFEDEB3-8D81-4B78-835E-9EE1C2A19A57}">
      <dgm:prSet/>
      <dgm:spPr/>
      <dgm:t>
        <a:bodyPr/>
        <a:lstStyle/>
        <a:p>
          <a:endParaRPr lang="de-DE"/>
        </a:p>
      </dgm:t>
    </dgm:pt>
    <dgm:pt modelId="{24461458-4B29-4AB8-970D-CD8F6D56F4E2}" type="sibTrans" cxnId="{6DFEDEB3-8D81-4B78-835E-9EE1C2A19A57}">
      <dgm:prSet/>
      <dgm:spPr/>
      <dgm:t>
        <a:bodyPr/>
        <a:lstStyle/>
        <a:p>
          <a:endParaRPr lang="de-DE"/>
        </a:p>
      </dgm:t>
    </dgm:pt>
    <dgm:pt modelId="{C52DEFDF-7541-4185-94AF-481C648B8C0B}">
      <dgm:prSet/>
      <dgm:spPr/>
      <dgm:t>
        <a:bodyPr/>
        <a:lstStyle/>
        <a:p>
          <a:r>
            <a:rPr lang="de-DE" dirty="0" err="1"/>
            <a:t>Regione</a:t>
          </a:r>
          <a:endParaRPr lang="de-DE" dirty="0"/>
        </a:p>
      </dgm:t>
    </dgm:pt>
    <dgm:pt modelId="{48D83868-9E03-4FCE-B37C-F5531B2F312E}" type="parTrans" cxnId="{F7771217-F16F-4533-8E06-E95FDE05D8F1}">
      <dgm:prSet/>
      <dgm:spPr/>
      <dgm:t>
        <a:bodyPr/>
        <a:lstStyle/>
        <a:p>
          <a:endParaRPr lang="de-DE"/>
        </a:p>
      </dgm:t>
    </dgm:pt>
    <dgm:pt modelId="{1A3EF571-190E-44FA-AFA8-FC7CFAC753A1}" type="sibTrans" cxnId="{F7771217-F16F-4533-8E06-E95FDE05D8F1}">
      <dgm:prSet/>
      <dgm:spPr/>
      <dgm:t>
        <a:bodyPr/>
        <a:lstStyle/>
        <a:p>
          <a:endParaRPr lang="de-DE"/>
        </a:p>
      </dgm:t>
    </dgm:pt>
    <dgm:pt modelId="{23994AD8-8CBD-4030-A078-452E8676240D}">
      <dgm:prSet/>
      <dgm:spPr/>
      <dgm:t>
        <a:bodyPr/>
        <a:lstStyle/>
        <a:p>
          <a:r>
            <a:rPr lang="de-DE" dirty="0" err="1"/>
            <a:t>Consorzio</a:t>
          </a:r>
          <a:r>
            <a:rPr lang="de-DE" dirty="0"/>
            <a:t> </a:t>
          </a:r>
          <a:r>
            <a:rPr lang="de-DE" dirty="0" err="1"/>
            <a:t>dei</a:t>
          </a:r>
          <a:r>
            <a:rPr lang="de-DE" dirty="0"/>
            <a:t> </a:t>
          </a:r>
          <a:r>
            <a:rPr lang="de-DE" dirty="0" err="1"/>
            <a:t>comuni</a:t>
          </a:r>
          <a:endParaRPr lang="de-DE" dirty="0"/>
        </a:p>
      </dgm:t>
    </dgm:pt>
    <dgm:pt modelId="{FB5C4764-57CC-40F1-B39C-C808D16D6B96}" type="parTrans" cxnId="{2396DD58-6174-45AD-A980-129B93030DD3}">
      <dgm:prSet/>
      <dgm:spPr/>
      <dgm:t>
        <a:bodyPr/>
        <a:lstStyle/>
        <a:p>
          <a:endParaRPr lang="de-DE"/>
        </a:p>
      </dgm:t>
    </dgm:pt>
    <dgm:pt modelId="{ED0A4E90-A341-41E6-8E4B-396E03A7C2B9}" type="sibTrans" cxnId="{2396DD58-6174-45AD-A980-129B93030DD3}">
      <dgm:prSet/>
      <dgm:spPr/>
      <dgm:t>
        <a:bodyPr/>
        <a:lstStyle/>
        <a:p>
          <a:endParaRPr lang="de-DE"/>
        </a:p>
      </dgm:t>
    </dgm:pt>
    <dgm:pt modelId="{BF4B880F-BACA-4F76-80C6-2897FC62E567}" type="pres">
      <dgm:prSet presAssocID="{44F4F289-0943-404C-8BA5-3ED937B617D9}" presName="hierChild1" presStyleCnt="0">
        <dgm:presLayoutVars>
          <dgm:chPref val="1"/>
          <dgm:dir/>
          <dgm:animOne val="branch"/>
          <dgm:animLvl val="lvl"/>
          <dgm:resizeHandles/>
        </dgm:presLayoutVars>
      </dgm:prSet>
      <dgm:spPr/>
    </dgm:pt>
    <dgm:pt modelId="{5B8E903B-492E-4802-81CB-57A4B1BCAFBE}" type="pres">
      <dgm:prSet presAssocID="{902B76BA-8B16-4161-93F0-561DFB7F6E14}" presName="hierRoot1" presStyleCnt="0"/>
      <dgm:spPr/>
    </dgm:pt>
    <dgm:pt modelId="{4EEF3549-8F53-482C-83D5-9E0511050D5C}" type="pres">
      <dgm:prSet presAssocID="{902B76BA-8B16-4161-93F0-561DFB7F6E14}" presName="composite" presStyleCnt="0"/>
      <dgm:spPr/>
    </dgm:pt>
    <dgm:pt modelId="{2C6D5E02-B3F1-4411-A3C7-CAD8841DFE0E}" type="pres">
      <dgm:prSet presAssocID="{902B76BA-8B16-4161-93F0-561DFB7F6E14}" presName="background" presStyleLbl="node0" presStyleIdx="0" presStyleCnt="1"/>
      <dgm:spPr/>
    </dgm:pt>
    <dgm:pt modelId="{084A4897-CFBB-4763-AB6A-543111626F2B}" type="pres">
      <dgm:prSet presAssocID="{902B76BA-8B16-4161-93F0-561DFB7F6E14}" presName="text" presStyleLbl="fgAcc0" presStyleIdx="0" presStyleCnt="1">
        <dgm:presLayoutVars>
          <dgm:chPref val="3"/>
        </dgm:presLayoutVars>
      </dgm:prSet>
      <dgm:spPr/>
    </dgm:pt>
    <dgm:pt modelId="{E7228DC9-96E8-474D-AD97-029AFAEBDD86}" type="pres">
      <dgm:prSet presAssocID="{902B76BA-8B16-4161-93F0-561DFB7F6E14}" presName="hierChild2" presStyleCnt="0"/>
      <dgm:spPr/>
    </dgm:pt>
    <dgm:pt modelId="{34AB430E-CC7E-40A1-B6FF-6930272C0465}" type="pres">
      <dgm:prSet presAssocID="{FDC7714A-F33D-4A56-AB97-29E38FC875A4}" presName="Name10" presStyleLbl="parChTrans1D2" presStyleIdx="0" presStyleCnt="1"/>
      <dgm:spPr/>
    </dgm:pt>
    <dgm:pt modelId="{6C88109F-70EB-41C2-9953-BEB74E384E33}" type="pres">
      <dgm:prSet presAssocID="{97560112-8507-4627-BBB8-4B671BBAEB28}" presName="hierRoot2" presStyleCnt="0"/>
      <dgm:spPr/>
    </dgm:pt>
    <dgm:pt modelId="{4B9F3E8C-9314-415B-92B2-5FF129ED347C}" type="pres">
      <dgm:prSet presAssocID="{97560112-8507-4627-BBB8-4B671BBAEB28}" presName="composite2" presStyleCnt="0"/>
      <dgm:spPr/>
    </dgm:pt>
    <dgm:pt modelId="{54FEC8D5-3179-4EF7-9511-B1A0CD81526D}" type="pres">
      <dgm:prSet presAssocID="{97560112-8507-4627-BBB8-4B671BBAEB28}" presName="background2" presStyleLbl="node2" presStyleIdx="0" presStyleCnt="1"/>
      <dgm:spPr/>
    </dgm:pt>
    <dgm:pt modelId="{08F1536F-1144-4394-8C5E-08DCC9265DD1}" type="pres">
      <dgm:prSet presAssocID="{97560112-8507-4627-BBB8-4B671BBAEB28}" presName="text2" presStyleLbl="fgAcc2" presStyleIdx="0" presStyleCnt="1">
        <dgm:presLayoutVars>
          <dgm:chPref val="3"/>
        </dgm:presLayoutVars>
      </dgm:prSet>
      <dgm:spPr/>
    </dgm:pt>
    <dgm:pt modelId="{73A83684-9AC6-44E6-9AD7-066EDCE20E8F}" type="pres">
      <dgm:prSet presAssocID="{97560112-8507-4627-BBB8-4B671BBAEB28}" presName="hierChild3" presStyleCnt="0"/>
      <dgm:spPr/>
    </dgm:pt>
    <dgm:pt modelId="{BC79270D-8418-4419-8C1A-8EC21C43D890}" type="pres">
      <dgm:prSet presAssocID="{E14C1A84-EBD0-40B9-8163-AF66CB7A8F69}" presName="Name17" presStyleLbl="parChTrans1D3" presStyleIdx="0" presStyleCnt="5"/>
      <dgm:spPr/>
    </dgm:pt>
    <dgm:pt modelId="{EEF6F800-CA08-427A-8933-6A21BF92E701}" type="pres">
      <dgm:prSet presAssocID="{6CE965AC-49C6-4216-BC9F-887617B5EA2B}" presName="hierRoot3" presStyleCnt="0"/>
      <dgm:spPr/>
    </dgm:pt>
    <dgm:pt modelId="{BBB4A04D-4CE6-4767-944B-0922832D2455}" type="pres">
      <dgm:prSet presAssocID="{6CE965AC-49C6-4216-BC9F-887617B5EA2B}" presName="composite3" presStyleCnt="0"/>
      <dgm:spPr/>
    </dgm:pt>
    <dgm:pt modelId="{24A5598A-0FAE-4A1A-A416-58BCA5BCCEE8}" type="pres">
      <dgm:prSet presAssocID="{6CE965AC-49C6-4216-BC9F-887617B5EA2B}" presName="background3" presStyleLbl="node3" presStyleIdx="0" presStyleCnt="5"/>
      <dgm:spPr/>
    </dgm:pt>
    <dgm:pt modelId="{5917591A-18E7-4E30-A935-6C1E7936F1FB}" type="pres">
      <dgm:prSet presAssocID="{6CE965AC-49C6-4216-BC9F-887617B5EA2B}" presName="text3" presStyleLbl="fgAcc3" presStyleIdx="0" presStyleCnt="5">
        <dgm:presLayoutVars>
          <dgm:chPref val="3"/>
        </dgm:presLayoutVars>
      </dgm:prSet>
      <dgm:spPr/>
    </dgm:pt>
    <dgm:pt modelId="{3B0EEC03-E7C2-43B6-804B-B734F3AD62AF}" type="pres">
      <dgm:prSet presAssocID="{6CE965AC-49C6-4216-BC9F-887617B5EA2B}" presName="hierChild4" presStyleCnt="0"/>
      <dgm:spPr/>
    </dgm:pt>
    <dgm:pt modelId="{CDF15548-B59F-4311-9E63-1CCC4E6E9665}" type="pres">
      <dgm:prSet presAssocID="{9993D740-261E-4CC4-8984-021976C79E69}" presName="Name17" presStyleLbl="parChTrans1D3" presStyleIdx="1" presStyleCnt="5"/>
      <dgm:spPr/>
    </dgm:pt>
    <dgm:pt modelId="{054C3355-5716-4C97-83F3-304622467CF5}" type="pres">
      <dgm:prSet presAssocID="{4E748FA7-CE47-4826-B946-E9247CA9F3D4}" presName="hierRoot3" presStyleCnt="0"/>
      <dgm:spPr/>
    </dgm:pt>
    <dgm:pt modelId="{326A83FE-18D3-4017-BFB5-9E49B328E2BF}" type="pres">
      <dgm:prSet presAssocID="{4E748FA7-CE47-4826-B946-E9247CA9F3D4}" presName="composite3" presStyleCnt="0"/>
      <dgm:spPr/>
    </dgm:pt>
    <dgm:pt modelId="{249FA6B9-3CD8-489A-AC9F-737837AA77FB}" type="pres">
      <dgm:prSet presAssocID="{4E748FA7-CE47-4826-B946-E9247CA9F3D4}" presName="background3" presStyleLbl="node3" presStyleIdx="1" presStyleCnt="5"/>
      <dgm:spPr/>
    </dgm:pt>
    <dgm:pt modelId="{FB4F650B-2F51-4D50-877B-6F4C2FA1D9E0}" type="pres">
      <dgm:prSet presAssocID="{4E748FA7-CE47-4826-B946-E9247CA9F3D4}" presName="text3" presStyleLbl="fgAcc3" presStyleIdx="1" presStyleCnt="5">
        <dgm:presLayoutVars>
          <dgm:chPref val="3"/>
        </dgm:presLayoutVars>
      </dgm:prSet>
      <dgm:spPr/>
    </dgm:pt>
    <dgm:pt modelId="{4B05D43A-62D6-417F-8B0F-18A3A81F0EAB}" type="pres">
      <dgm:prSet presAssocID="{4E748FA7-CE47-4826-B946-E9247CA9F3D4}" presName="hierChild4" presStyleCnt="0"/>
      <dgm:spPr/>
    </dgm:pt>
    <dgm:pt modelId="{787508EC-BB48-4FDA-86FF-E3D31F6D7473}" type="pres">
      <dgm:prSet presAssocID="{FB5C4764-57CC-40F1-B39C-C808D16D6B96}" presName="Name17" presStyleLbl="parChTrans1D3" presStyleIdx="2" presStyleCnt="5"/>
      <dgm:spPr/>
    </dgm:pt>
    <dgm:pt modelId="{61AEC533-1EDF-4DE1-B2B9-FCFD095E03C8}" type="pres">
      <dgm:prSet presAssocID="{23994AD8-8CBD-4030-A078-452E8676240D}" presName="hierRoot3" presStyleCnt="0"/>
      <dgm:spPr/>
    </dgm:pt>
    <dgm:pt modelId="{74446CD6-40AB-4C5F-A0C7-2D96775EC2CB}" type="pres">
      <dgm:prSet presAssocID="{23994AD8-8CBD-4030-A078-452E8676240D}" presName="composite3" presStyleCnt="0"/>
      <dgm:spPr/>
    </dgm:pt>
    <dgm:pt modelId="{E73A4496-1173-42C2-9752-288AD07BC59C}" type="pres">
      <dgm:prSet presAssocID="{23994AD8-8CBD-4030-A078-452E8676240D}" presName="background3" presStyleLbl="node3" presStyleIdx="2" presStyleCnt="5"/>
      <dgm:spPr/>
    </dgm:pt>
    <dgm:pt modelId="{B9DDD50E-BA09-4627-9918-676C26E43F11}" type="pres">
      <dgm:prSet presAssocID="{23994AD8-8CBD-4030-A078-452E8676240D}" presName="text3" presStyleLbl="fgAcc3" presStyleIdx="2" presStyleCnt="5">
        <dgm:presLayoutVars>
          <dgm:chPref val="3"/>
        </dgm:presLayoutVars>
      </dgm:prSet>
      <dgm:spPr/>
    </dgm:pt>
    <dgm:pt modelId="{6B1DD390-F4E7-4A52-9D9A-01414CCAF0FF}" type="pres">
      <dgm:prSet presAssocID="{23994AD8-8CBD-4030-A078-452E8676240D}" presName="hierChild4" presStyleCnt="0"/>
      <dgm:spPr/>
    </dgm:pt>
    <dgm:pt modelId="{7DF7EE35-0384-478A-B5C1-B24ED1369DC4}" type="pres">
      <dgm:prSet presAssocID="{48D83868-9E03-4FCE-B37C-F5531B2F312E}" presName="Name17" presStyleLbl="parChTrans1D3" presStyleIdx="3" presStyleCnt="5"/>
      <dgm:spPr/>
    </dgm:pt>
    <dgm:pt modelId="{DAA424C4-6E35-4F74-82AF-EEECC03BC59C}" type="pres">
      <dgm:prSet presAssocID="{C52DEFDF-7541-4185-94AF-481C648B8C0B}" presName="hierRoot3" presStyleCnt="0"/>
      <dgm:spPr/>
    </dgm:pt>
    <dgm:pt modelId="{E326C49E-15AF-4467-871C-892F31DBA56F}" type="pres">
      <dgm:prSet presAssocID="{C52DEFDF-7541-4185-94AF-481C648B8C0B}" presName="composite3" presStyleCnt="0"/>
      <dgm:spPr/>
    </dgm:pt>
    <dgm:pt modelId="{D2C50822-218C-4520-8889-D817734AE915}" type="pres">
      <dgm:prSet presAssocID="{C52DEFDF-7541-4185-94AF-481C648B8C0B}" presName="background3" presStyleLbl="node3" presStyleIdx="3" presStyleCnt="5"/>
      <dgm:spPr/>
    </dgm:pt>
    <dgm:pt modelId="{F3B67F40-A345-4E0D-BAA0-3BFC416F7AB5}" type="pres">
      <dgm:prSet presAssocID="{C52DEFDF-7541-4185-94AF-481C648B8C0B}" presName="text3" presStyleLbl="fgAcc3" presStyleIdx="3" presStyleCnt="5">
        <dgm:presLayoutVars>
          <dgm:chPref val="3"/>
        </dgm:presLayoutVars>
      </dgm:prSet>
      <dgm:spPr/>
    </dgm:pt>
    <dgm:pt modelId="{29A8C727-801A-4EF2-BEB0-D25C6CAB746A}" type="pres">
      <dgm:prSet presAssocID="{C52DEFDF-7541-4185-94AF-481C648B8C0B}" presName="hierChild4" presStyleCnt="0"/>
      <dgm:spPr/>
    </dgm:pt>
    <dgm:pt modelId="{3E16DBBD-1879-4249-9EB2-9EB2B61562AE}" type="pres">
      <dgm:prSet presAssocID="{116A7CF4-0E06-4D10-AF7E-EBE7914BEC88}" presName="Name17" presStyleLbl="parChTrans1D3" presStyleIdx="4" presStyleCnt="5"/>
      <dgm:spPr/>
    </dgm:pt>
    <dgm:pt modelId="{3FFF87C2-875C-44FC-92D2-3F995E1C176C}" type="pres">
      <dgm:prSet presAssocID="{EAD95174-2E84-42D8-96A5-844185130C91}" presName="hierRoot3" presStyleCnt="0"/>
      <dgm:spPr/>
    </dgm:pt>
    <dgm:pt modelId="{E87663B1-161F-4C05-A05D-0D94549C6EA4}" type="pres">
      <dgm:prSet presAssocID="{EAD95174-2E84-42D8-96A5-844185130C91}" presName="composite3" presStyleCnt="0"/>
      <dgm:spPr/>
    </dgm:pt>
    <dgm:pt modelId="{2D3F73C8-AA86-49DA-A3C9-307E16D27B83}" type="pres">
      <dgm:prSet presAssocID="{EAD95174-2E84-42D8-96A5-844185130C91}" presName="background3" presStyleLbl="node3" presStyleIdx="4" presStyleCnt="5"/>
      <dgm:spPr/>
    </dgm:pt>
    <dgm:pt modelId="{62C0CEDC-43DA-46A0-A701-A77B3E097240}" type="pres">
      <dgm:prSet presAssocID="{EAD95174-2E84-42D8-96A5-844185130C91}" presName="text3" presStyleLbl="fgAcc3" presStyleIdx="4" presStyleCnt="5">
        <dgm:presLayoutVars>
          <dgm:chPref val="3"/>
        </dgm:presLayoutVars>
      </dgm:prSet>
      <dgm:spPr/>
    </dgm:pt>
    <dgm:pt modelId="{8FDF6294-009D-44D0-B456-52AE734312F0}" type="pres">
      <dgm:prSet presAssocID="{EAD95174-2E84-42D8-96A5-844185130C91}" presName="hierChild4" presStyleCnt="0"/>
      <dgm:spPr/>
    </dgm:pt>
  </dgm:ptLst>
  <dgm:cxnLst>
    <dgm:cxn modelId="{6DFEDEB3-8D81-4B78-835E-9EE1C2A19A57}" srcId="{97560112-8507-4627-BBB8-4B671BBAEB28}" destId="{EAD95174-2E84-42D8-96A5-844185130C91}" srcOrd="4" destOrd="0" parTransId="{116A7CF4-0E06-4D10-AF7E-EBE7914BEC88}" sibTransId="{24461458-4B29-4AB8-970D-CD8F6D56F4E2}"/>
    <dgm:cxn modelId="{81E2F568-EC93-4123-9AB3-8E969AF27A8D}" type="presOf" srcId="{E14C1A84-EBD0-40B9-8163-AF66CB7A8F69}" destId="{BC79270D-8418-4419-8C1A-8EC21C43D890}" srcOrd="0" destOrd="0" presId="urn:microsoft.com/office/officeart/2005/8/layout/hierarchy1"/>
    <dgm:cxn modelId="{00B51688-74ED-4664-83AC-6412AA9C5885}" srcId="{44F4F289-0943-404C-8BA5-3ED937B617D9}" destId="{902B76BA-8B16-4161-93F0-561DFB7F6E14}" srcOrd="0" destOrd="0" parTransId="{8A1E7BD1-8799-4C34-9A0E-4589B93A3B24}" sibTransId="{6E660792-9A79-4F8B-AC3F-5EBAE96F3964}"/>
    <dgm:cxn modelId="{D53C940D-C196-4140-824F-3D9D12CFB081}" srcId="{97560112-8507-4627-BBB8-4B671BBAEB28}" destId="{6CE965AC-49C6-4216-BC9F-887617B5EA2B}" srcOrd="0" destOrd="0" parTransId="{E14C1A84-EBD0-40B9-8163-AF66CB7A8F69}" sibTransId="{B7215B5C-20F3-43B2-9DC8-6F217C0302E7}"/>
    <dgm:cxn modelId="{554339C0-3CBB-464A-BF6E-7CF80442835F}" type="presOf" srcId="{902B76BA-8B16-4161-93F0-561DFB7F6E14}" destId="{084A4897-CFBB-4763-AB6A-543111626F2B}" srcOrd="0" destOrd="0" presId="urn:microsoft.com/office/officeart/2005/8/layout/hierarchy1"/>
    <dgm:cxn modelId="{F1FA9539-82A5-4983-8DCE-485C36980CD8}" srcId="{902B76BA-8B16-4161-93F0-561DFB7F6E14}" destId="{97560112-8507-4627-BBB8-4B671BBAEB28}" srcOrd="0" destOrd="0" parTransId="{FDC7714A-F33D-4A56-AB97-29E38FC875A4}" sibTransId="{09CA8F35-2ABD-474D-9703-9C0D34029FEA}"/>
    <dgm:cxn modelId="{02AD3C33-CB49-4F09-BB01-CFD0069CA627}" type="presOf" srcId="{4E748FA7-CE47-4826-B946-E9247CA9F3D4}" destId="{FB4F650B-2F51-4D50-877B-6F4C2FA1D9E0}" srcOrd="0" destOrd="0" presId="urn:microsoft.com/office/officeart/2005/8/layout/hierarchy1"/>
    <dgm:cxn modelId="{4F14E71D-5427-4D12-BC69-3FE60D9A7D2E}" type="presOf" srcId="{C52DEFDF-7541-4185-94AF-481C648B8C0B}" destId="{F3B67F40-A345-4E0D-BAA0-3BFC416F7AB5}" srcOrd="0" destOrd="0" presId="urn:microsoft.com/office/officeart/2005/8/layout/hierarchy1"/>
    <dgm:cxn modelId="{EE2C174A-8D00-41A2-9A0D-C74E427BEA15}" type="presOf" srcId="{FB5C4764-57CC-40F1-B39C-C808D16D6B96}" destId="{787508EC-BB48-4FDA-86FF-E3D31F6D7473}" srcOrd="0" destOrd="0" presId="urn:microsoft.com/office/officeart/2005/8/layout/hierarchy1"/>
    <dgm:cxn modelId="{15359959-F2EA-4478-9240-7AE82DDD85AD}" type="presOf" srcId="{48D83868-9E03-4FCE-B37C-F5531B2F312E}" destId="{7DF7EE35-0384-478A-B5C1-B24ED1369DC4}" srcOrd="0" destOrd="0" presId="urn:microsoft.com/office/officeart/2005/8/layout/hierarchy1"/>
    <dgm:cxn modelId="{B3A47F11-F1AD-468E-A346-8C199CD1A80E}" type="presOf" srcId="{23994AD8-8CBD-4030-A078-452E8676240D}" destId="{B9DDD50E-BA09-4627-9918-676C26E43F11}" srcOrd="0" destOrd="0" presId="urn:microsoft.com/office/officeart/2005/8/layout/hierarchy1"/>
    <dgm:cxn modelId="{2396DD58-6174-45AD-A980-129B93030DD3}" srcId="{97560112-8507-4627-BBB8-4B671BBAEB28}" destId="{23994AD8-8CBD-4030-A078-452E8676240D}" srcOrd="2" destOrd="0" parTransId="{FB5C4764-57CC-40F1-B39C-C808D16D6B96}" sibTransId="{ED0A4E90-A341-41E6-8E4B-396E03A7C2B9}"/>
    <dgm:cxn modelId="{C5335D02-2CA9-4A5F-B6F8-3416CD390A31}" type="presOf" srcId="{44F4F289-0943-404C-8BA5-3ED937B617D9}" destId="{BF4B880F-BACA-4F76-80C6-2897FC62E567}" srcOrd="0" destOrd="0" presId="urn:microsoft.com/office/officeart/2005/8/layout/hierarchy1"/>
    <dgm:cxn modelId="{EBA8EA13-3E5F-4927-851E-FC89500A3398}" type="presOf" srcId="{6CE965AC-49C6-4216-BC9F-887617B5EA2B}" destId="{5917591A-18E7-4E30-A935-6C1E7936F1FB}" srcOrd="0" destOrd="0" presId="urn:microsoft.com/office/officeart/2005/8/layout/hierarchy1"/>
    <dgm:cxn modelId="{F7771217-F16F-4533-8E06-E95FDE05D8F1}" srcId="{97560112-8507-4627-BBB8-4B671BBAEB28}" destId="{C52DEFDF-7541-4185-94AF-481C648B8C0B}" srcOrd="3" destOrd="0" parTransId="{48D83868-9E03-4FCE-B37C-F5531B2F312E}" sibTransId="{1A3EF571-190E-44FA-AFA8-FC7CFAC753A1}"/>
    <dgm:cxn modelId="{15C04482-AB3F-4692-892D-B69BD5DB554C}" type="presOf" srcId="{EAD95174-2E84-42D8-96A5-844185130C91}" destId="{62C0CEDC-43DA-46A0-A701-A77B3E097240}" srcOrd="0" destOrd="0" presId="urn:microsoft.com/office/officeart/2005/8/layout/hierarchy1"/>
    <dgm:cxn modelId="{579FBD57-23DE-4B6E-9DD1-4683E296A042}" srcId="{97560112-8507-4627-BBB8-4B671BBAEB28}" destId="{4E748FA7-CE47-4826-B946-E9247CA9F3D4}" srcOrd="1" destOrd="0" parTransId="{9993D740-261E-4CC4-8984-021976C79E69}" sibTransId="{A86ED8D9-B1A3-47F9-861A-3FCA71A3B5AF}"/>
    <dgm:cxn modelId="{A1B29067-C66F-4D5D-9417-9E52EAE21B52}" type="presOf" srcId="{9993D740-261E-4CC4-8984-021976C79E69}" destId="{CDF15548-B59F-4311-9E63-1CCC4E6E9665}" srcOrd="0" destOrd="0" presId="urn:microsoft.com/office/officeart/2005/8/layout/hierarchy1"/>
    <dgm:cxn modelId="{124E38F4-5E0E-487E-9186-E672D2A917B4}" type="presOf" srcId="{FDC7714A-F33D-4A56-AB97-29E38FC875A4}" destId="{34AB430E-CC7E-40A1-B6FF-6930272C0465}" srcOrd="0" destOrd="0" presId="urn:microsoft.com/office/officeart/2005/8/layout/hierarchy1"/>
    <dgm:cxn modelId="{C4E473A4-D4EC-439A-B9B4-EDA95EB6899D}" type="presOf" srcId="{116A7CF4-0E06-4D10-AF7E-EBE7914BEC88}" destId="{3E16DBBD-1879-4249-9EB2-9EB2B61562AE}" srcOrd="0" destOrd="0" presId="urn:microsoft.com/office/officeart/2005/8/layout/hierarchy1"/>
    <dgm:cxn modelId="{CAE40EC3-9737-4124-93A4-415929901816}" type="presOf" srcId="{97560112-8507-4627-BBB8-4B671BBAEB28}" destId="{08F1536F-1144-4394-8C5E-08DCC9265DD1}" srcOrd="0" destOrd="0" presId="urn:microsoft.com/office/officeart/2005/8/layout/hierarchy1"/>
    <dgm:cxn modelId="{8C54ABC0-B82C-4BFA-B471-4A50EA34216E}" type="presParOf" srcId="{BF4B880F-BACA-4F76-80C6-2897FC62E567}" destId="{5B8E903B-492E-4802-81CB-57A4B1BCAFBE}" srcOrd="0" destOrd="0" presId="urn:microsoft.com/office/officeart/2005/8/layout/hierarchy1"/>
    <dgm:cxn modelId="{F5E1C06B-7892-4C32-B7D9-F1EEB9441FC8}" type="presParOf" srcId="{5B8E903B-492E-4802-81CB-57A4B1BCAFBE}" destId="{4EEF3549-8F53-482C-83D5-9E0511050D5C}" srcOrd="0" destOrd="0" presId="urn:microsoft.com/office/officeart/2005/8/layout/hierarchy1"/>
    <dgm:cxn modelId="{DAF03B7C-745A-4AE7-BE63-AA36B4F7F062}" type="presParOf" srcId="{4EEF3549-8F53-482C-83D5-9E0511050D5C}" destId="{2C6D5E02-B3F1-4411-A3C7-CAD8841DFE0E}" srcOrd="0" destOrd="0" presId="urn:microsoft.com/office/officeart/2005/8/layout/hierarchy1"/>
    <dgm:cxn modelId="{2CD42A5A-8B53-49BB-80AC-1C5A9A7786D7}" type="presParOf" srcId="{4EEF3549-8F53-482C-83D5-9E0511050D5C}" destId="{084A4897-CFBB-4763-AB6A-543111626F2B}" srcOrd="1" destOrd="0" presId="urn:microsoft.com/office/officeart/2005/8/layout/hierarchy1"/>
    <dgm:cxn modelId="{63F09C27-53B0-4319-95ED-A12CDB631F07}" type="presParOf" srcId="{5B8E903B-492E-4802-81CB-57A4B1BCAFBE}" destId="{E7228DC9-96E8-474D-AD97-029AFAEBDD86}" srcOrd="1" destOrd="0" presId="urn:microsoft.com/office/officeart/2005/8/layout/hierarchy1"/>
    <dgm:cxn modelId="{89791C31-9634-4863-8C4E-CEA72D0E76FF}" type="presParOf" srcId="{E7228DC9-96E8-474D-AD97-029AFAEBDD86}" destId="{34AB430E-CC7E-40A1-B6FF-6930272C0465}" srcOrd="0" destOrd="0" presId="urn:microsoft.com/office/officeart/2005/8/layout/hierarchy1"/>
    <dgm:cxn modelId="{E3F12C41-6ED3-4E73-9069-ADCDEC009126}" type="presParOf" srcId="{E7228DC9-96E8-474D-AD97-029AFAEBDD86}" destId="{6C88109F-70EB-41C2-9953-BEB74E384E33}" srcOrd="1" destOrd="0" presId="urn:microsoft.com/office/officeart/2005/8/layout/hierarchy1"/>
    <dgm:cxn modelId="{92867B91-153C-4775-A863-E87BCE5E6102}" type="presParOf" srcId="{6C88109F-70EB-41C2-9953-BEB74E384E33}" destId="{4B9F3E8C-9314-415B-92B2-5FF129ED347C}" srcOrd="0" destOrd="0" presId="urn:microsoft.com/office/officeart/2005/8/layout/hierarchy1"/>
    <dgm:cxn modelId="{1E72E4CC-09FB-4374-B5F3-E380FCA1311A}" type="presParOf" srcId="{4B9F3E8C-9314-415B-92B2-5FF129ED347C}" destId="{54FEC8D5-3179-4EF7-9511-B1A0CD81526D}" srcOrd="0" destOrd="0" presId="urn:microsoft.com/office/officeart/2005/8/layout/hierarchy1"/>
    <dgm:cxn modelId="{5F799ACD-F3FD-4155-97F3-11D4023821EE}" type="presParOf" srcId="{4B9F3E8C-9314-415B-92B2-5FF129ED347C}" destId="{08F1536F-1144-4394-8C5E-08DCC9265DD1}" srcOrd="1" destOrd="0" presId="urn:microsoft.com/office/officeart/2005/8/layout/hierarchy1"/>
    <dgm:cxn modelId="{2916CF24-6A02-45BC-ADD4-369D912C87F5}" type="presParOf" srcId="{6C88109F-70EB-41C2-9953-BEB74E384E33}" destId="{73A83684-9AC6-44E6-9AD7-066EDCE20E8F}" srcOrd="1" destOrd="0" presId="urn:microsoft.com/office/officeart/2005/8/layout/hierarchy1"/>
    <dgm:cxn modelId="{9AFF6E07-0FDE-48D2-B595-3A38886919CE}" type="presParOf" srcId="{73A83684-9AC6-44E6-9AD7-066EDCE20E8F}" destId="{BC79270D-8418-4419-8C1A-8EC21C43D890}" srcOrd="0" destOrd="0" presId="urn:microsoft.com/office/officeart/2005/8/layout/hierarchy1"/>
    <dgm:cxn modelId="{FA124B8F-A664-47D0-8A6F-B24474184368}" type="presParOf" srcId="{73A83684-9AC6-44E6-9AD7-066EDCE20E8F}" destId="{EEF6F800-CA08-427A-8933-6A21BF92E701}" srcOrd="1" destOrd="0" presId="urn:microsoft.com/office/officeart/2005/8/layout/hierarchy1"/>
    <dgm:cxn modelId="{8057AB9A-59D4-4651-903C-C15DC06B6A58}" type="presParOf" srcId="{EEF6F800-CA08-427A-8933-6A21BF92E701}" destId="{BBB4A04D-4CE6-4767-944B-0922832D2455}" srcOrd="0" destOrd="0" presId="urn:microsoft.com/office/officeart/2005/8/layout/hierarchy1"/>
    <dgm:cxn modelId="{532F6C7A-4DFC-467D-A55D-0D897FC9B88D}" type="presParOf" srcId="{BBB4A04D-4CE6-4767-944B-0922832D2455}" destId="{24A5598A-0FAE-4A1A-A416-58BCA5BCCEE8}" srcOrd="0" destOrd="0" presId="urn:microsoft.com/office/officeart/2005/8/layout/hierarchy1"/>
    <dgm:cxn modelId="{DF52E855-25CF-4322-A9D2-FD4B48CF6D85}" type="presParOf" srcId="{BBB4A04D-4CE6-4767-944B-0922832D2455}" destId="{5917591A-18E7-4E30-A935-6C1E7936F1FB}" srcOrd="1" destOrd="0" presId="urn:microsoft.com/office/officeart/2005/8/layout/hierarchy1"/>
    <dgm:cxn modelId="{27972502-A462-460A-9B80-7B010E0C6DD4}" type="presParOf" srcId="{EEF6F800-CA08-427A-8933-6A21BF92E701}" destId="{3B0EEC03-E7C2-43B6-804B-B734F3AD62AF}" srcOrd="1" destOrd="0" presId="urn:microsoft.com/office/officeart/2005/8/layout/hierarchy1"/>
    <dgm:cxn modelId="{D77C32B7-BF52-4ED3-AC9A-FF9EF02874CB}" type="presParOf" srcId="{73A83684-9AC6-44E6-9AD7-066EDCE20E8F}" destId="{CDF15548-B59F-4311-9E63-1CCC4E6E9665}" srcOrd="2" destOrd="0" presId="urn:microsoft.com/office/officeart/2005/8/layout/hierarchy1"/>
    <dgm:cxn modelId="{12FE426E-B0AA-4CC7-8959-6369745FF5B6}" type="presParOf" srcId="{73A83684-9AC6-44E6-9AD7-066EDCE20E8F}" destId="{054C3355-5716-4C97-83F3-304622467CF5}" srcOrd="3" destOrd="0" presId="urn:microsoft.com/office/officeart/2005/8/layout/hierarchy1"/>
    <dgm:cxn modelId="{A48D31C1-BA36-4F03-A8E7-9877E4CBDA0C}" type="presParOf" srcId="{054C3355-5716-4C97-83F3-304622467CF5}" destId="{326A83FE-18D3-4017-BFB5-9E49B328E2BF}" srcOrd="0" destOrd="0" presId="urn:microsoft.com/office/officeart/2005/8/layout/hierarchy1"/>
    <dgm:cxn modelId="{671AD963-B22E-40FE-9002-A8D17EBCD9A5}" type="presParOf" srcId="{326A83FE-18D3-4017-BFB5-9E49B328E2BF}" destId="{249FA6B9-3CD8-489A-AC9F-737837AA77FB}" srcOrd="0" destOrd="0" presId="urn:microsoft.com/office/officeart/2005/8/layout/hierarchy1"/>
    <dgm:cxn modelId="{16FBCD40-396C-4B28-B842-81E376F1BBD5}" type="presParOf" srcId="{326A83FE-18D3-4017-BFB5-9E49B328E2BF}" destId="{FB4F650B-2F51-4D50-877B-6F4C2FA1D9E0}" srcOrd="1" destOrd="0" presId="urn:microsoft.com/office/officeart/2005/8/layout/hierarchy1"/>
    <dgm:cxn modelId="{A55608F3-84D3-4FF9-8730-52EF917B15DD}" type="presParOf" srcId="{054C3355-5716-4C97-83F3-304622467CF5}" destId="{4B05D43A-62D6-417F-8B0F-18A3A81F0EAB}" srcOrd="1" destOrd="0" presId="urn:microsoft.com/office/officeart/2005/8/layout/hierarchy1"/>
    <dgm:cxn modelId="{4D187F2C-7141-496A-95E2-863313B16413}" type="presParOf" srcId="{73A83684-9AC6-44E6-9AD7-066EDCE20E8F}" destId="{787508EC-BB48-4FDA-86FF-E3D31F6D7473}" srcOrd="4" destOrd="0" presId="urn:microsoft.com/office/officeart/2005/8/layout/hierarchy1"/>
    <dgm:cxn modelId="{101A5AE9-53DD-4039-A2AD-8A04488D814E}" type="presParOf" srcId="{73A83684-9AC6-44E6-9AD7-066EDCE20E8F}" destId="{61AEC533-1EDF-4DE1-B2B9-FCFD095E03C8}" srcOrd="5" destOrd="0" presId="urn:microsoft.com/office/officeart/2005/8/layout/hierarchy1"/>
    <dgm:cxn modelId="{CA025688-876F-463E-A87F-BA1EFF23FA77}" type="presParOf" srcId="{61AEC533-1EDF-4DE1-B2B9-FCFD095E03C8}" destId="{74446CD6-40AB-4C5F-A0C7-2D96775EC2CB}" srcOrd="0" destOrd="0" presId="urn:microsoft.com/office/officeart/2005/8/layout/hierarchy1"/>
    <dgm:cxn modelId="{0A250DF4-A87C-44CC-84AB-F8773C706264}" type="presParOf" srcId="{74446CD6-40AB-4C5F-A0C7-2D96775EC2CB}" destId="{E73A4496-1173-42C2-9752-288AD07BC59C}" srcOrd="0" destOrd="0" presId="urn:microsoft.com/office/officeart/2005/8/layout/hierarchy1"/>
    <dgm:cxn modelId="{E3104CB3-C5DC-4AE9-BF97-41F1C1DBDFBD}" type="presParOf" srcId="{74446CD6-40AB-4C5F-A0C7-2D96775EC2CB}" destId="{B9DDD50E-BA09-4627-9918-676C26E43F11}" srcOrd="1" destOrd="0" presId="urn:microsoft.com/office/officeart/2005/8/layout/hierarchy1"/>
    <dgm:cxn modelId="{220F153A-9A5B-415E-B64D-F8658EE180E5}" type="presParOf" srcId="{61AEC533-1EDF-4DE1-B2B9-FCFD095E03C8}" destId="{6B1DD390-F4E7-4A52-9D9A-01414CCAF0FF}" srcOrd="1" destOrd="0" presId="urn:microsoft.com/office/officeart/2005/8/layout/hierarchy1"/>
    <dgm:cxn modelId="{9EBDE4C8-431F-4DB1-AB1A-03C9656DEDEA}" type="presParOf" srcId="{73A83684-9AC6-44E6-9AD7-066EDCE20E8F}" destId="{7DF7EE35-0384-478A-B5C1-B24ED1369DC4}" srcOrd="6" destOrd="0" presId="urn:microsoft.com/office/officeart/2005/8/layout/hierarchy1"/>
    <dgm:cxn modelId="{B12E9185-64C2-4306-BAE0-B03405D405AB}" type="presParOf" srcId="{73A83684-9AC6-44E6-9AD7-066EDCE20E8F}" destId="{DAA424C4-6E35-4F74-82AF-EEECC03BC59C}" srcOrd="7" destOrd="0" presId="urn:microsoft.com/office/officeart/2005/8/layout/hierarchy1"/>
    <dgm:cxn modelId="{6AD9DFCD-4A91-4121-BF57-6B6114193EC9}" type="presParOf" srcId="{DAA424C4-6E35-4F74-82AF-EEECC03BC59C}" destId="{E326C49E-15AF-4467-871C-892F31DBA56F}" srcOrd="0" destOrd="0" presId="urn:microsoft.com/office/officeart/2005/8/layout/hierarchy1"/>
    <dgm:cxn modelId="{AB4692C7-6A2C-4C42-8FF9-1742FC9F2984}" type="presParOf" srcId="{E326C49E-15AF-4467-871C-892F31DBA56F}" destId="{D2C50822-218C-4520-8889-D817734AE915}" srcOrd="0" destOrd="0" presId="urn:microsoft.com/office/officeart/2005/8/layout/hierarchy1"/>
    <dgm:cxn modelId="{F7F6005B-5F10-4A52-9807-6FE87822F795}" type="presParOf" srcId="{E326C49E-15AF-4467-871C-892F31DBA56F}" destId="{F3B67F40-A345-4E0D-BAA0-3BFC416F7AB5}" srcOrd="1" destOrd="0" presId="urn:microsoft.com/office/officeart/2005/8/layout/hierarchy1"/>
    <dgm:cxn modelId="{01DF8C15-4F20-4414-A98A-AEFE51B60A64}" type="presParOf" srcId="{DAA424C4-6E35-4F74-82AF-EEECC03BC59C}" destId="{29A8C727-801A-4EF2-BEB0-D25C6CAB746A}" srcOrd="1" destOrd="0" presId="urn:microsoft.com/office/officeart/2005/8/layout/hierarchy1"/>
    <dgm:cxn modelId="{37B3220F-9682-4688-8C23-9F1091797BD6}" type="presParOf" srcId="{73A83684-9AC6-44E6-9AD7-066EDCE20E8F}" destId="{3E16DBBD-1879-4249-9EB2-9EB2B61562AE}" srcOrd="8" destOrd="0" presId="urn:microsoft.com/office/officeart/2005/8/layout/hierarchy1"/>
    <dgm:cxn modelId="{8833B013-7EB7-4FC6-BE4A-2B81EACE21B9}" type="presParOf" srcId="{73A83684-9AC6-44E6-9AD7-066EDCE20E8F}" destId="{3FFF87C2-875C-44FC-92D2-3F995E1C176C}" srcOrd="9" destOrd="0" presId="urn:microsoft.com/office/officeart/2005/8/layout/hierarchy1"/>
    <dgm:cxn modelId="{10525116-B2BE-4786-AC69-092FBFDA25E2}" type="presParOf" srcId="{3FFF87C2-875C-44FC-92D2-3F995E1C176C}" destId="{E87663B1-161F-4C05-A05D-0D94549C6EA4}" srcOrd="0" destOrd="0" presId="urn:microsoft.com/office/officeart/2005/8/layout/hierarchy1"/>
    <dgm:cxn modelId="{2E42CC64-FCCC-4E61-B084-84D6700958B8}" type="presParOf" srcId="{E87663B1-161F-4C05-A05D-0D94549C6EA4}" destId="{2D3F73C8-AA86-49DA-A3C9-307E16D27B83}" srcOrd="0" destOrd="0" presId="urn:microsoft.com/office/officeart/2005/8/layout/hierarchy1"/>
    <dgm:cxn modelId="{499EE8CC-A0C7-4CAC-8223-5D9CA0C17544}" type="presParOf" srcId="{E87663B1-161F-4C05-A05D-0D94549C6EA4}" destId="{62C0CEDC-43DA-46A0-A701-A77B3E097240}" srcOrd="1" destOrd="0" presId="urn:microsoft.com/office/officeart/2005/8/layout/hierarchy1"/>
    <dgm:cxn modelId="{9F8984C3-3AD7-427C-88EC-7D3E04906698}" type="presParOf" srcId="{3FFF87C2-875C-44FC-92D2-3F995E1C176C}" destId="{8FDF6294-009D-44D0-B456-52AE734312F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0EF1BB-8B01-4F50-A86F-5FC1AB1B50FB}" type="doc">
      <dgm:prSet loTypeId="urn:microsoft.com/office/officeart/2005/8/layout/hList7" loCatId="list" qsTypeId="urn:microsoft.com/office/officeart/2005/8/quickstyle/simple1" qsCatId="simple" csTypeId="urn:microsoft.com/office/officeart/2005/8/colors/accent2_3" csCatId="accent2" phldr="1"/>
      <dgm:spPr/>
    </dgm:pt>
    <dgm:pt modelId="{0DF4197F-432A-4F1A-9CCF-C6F8732EA6E3}">
      <dgm:prSet phldrT="[Text]"/>
      <dgm:spPr/>
      <dgm:t>
        <a:bodyPr/>
        <a:lstStyle/>
        <a:p>
          <a:r>
            <a:rPr lang="it-IT" dirty="0">
              <a:solidFill>
                <a:schemeClr val="bg1"/>
              </a:solidFill>
              <a:latin typeface="Arial" charset="0"/>
            </a:rPr>
            <a:t>Piano triennale IT dell’</a:t>
          </a:r>
          <a:r>
            <a:rPr lang="it-IT" dirty="0" err="1">
              <a:solidFill>
                <a:schemeClr val="bg1"/>
              </a:solidFill>
              <a:latin typeface="Arial" charset="0"/>
            </a:rPr>
            <a:t>ammini-strazione</a:t>
          </a:r>
          <a:r>
            <a:rPr lang="it-IT" dirty="0">
              <a:solidFill>
                <a:schemeClr val="bg1"/>
              </a:solidFill>
              <a:latin typeface="Arial" charset="0"/>
            </a:rPr>
            <a:t> pubblica</a:t>
          </a:r>
          <a:endParaRPr lang="de-DE" dirty="0"/>
        </a:p>
      </dgm:t>
    </dgm:pt>
    <dgm:pt modelId="{D17D353B-DC81-43D8-AAD8-551A45DF08BA}" type="parTrans" cxnId="{EC225558-27DB-4F8A-A3A9-A367CD9EA253}">
      <dgm:prSet/>
      <dgm:spPr/>
      <dgm:t>
        <a:bodyPr/>
        <a:lstStyle/>
        <a:p>
          <a:endParaRPr lang="de-DE"/>
        </a:p>
      </dgm:t>
    </dgm:pt>
    <dgm:pt modelId="{B8C59117-D015-4747-A202-34CDB6F5C62D}" type="sibTrans" cxnId="{EC225558-27DB-4F8A-A3A9-A367CD9EA253}">
      <dgm:prSet/>
      <dgm:spPr/>
      <dgm:t>
        <a:bodyPr/>
        <a:lstStyle/>
        <a:p>
          <a:endParaRPr lang="de-DE"/>
        </a:p>
      </dgm:t>
    </dgm:pt>
    <dgm:pt modelId="{587D7CF9-A915-49EB-A126-A86F501A3A45}">
      <dgm:prSet phldrT="[Text]"/>
      <dgm:spPr/>
      <dgm:t>
        <a:bodyPr/>
        <a:lstStyle/>
        <a:p>
          <a:r>
            <a:rPr lang="de-AT" dirty="0" err="1">
              <a:solidFill>
                <a:schemeClr val="bg1"/>
              </a:solidFill>
              <a:latin typeface="Arial" charset="0"/>
            </a:rPr>
            <a:t>Architettura</a:t>
          </a:r>
          <a:r>
            <a:rPr lang="de-AT" dirty="0">
              <a:solidFill>
                <a:schemeClr val="bg1"/>
              </a:solidFill>
              <a:latin typeface="Arial" charset="0"/>
            </a:rPr>
            <a:t> IT di </a:t>
          </a:r>
          <a:r>
            <a:rPr lang="de-AT" dirty="0" err="1">
              <a:solidFill>
                <a:schemeClr val="bg1"/>
              </a:solidFill>
              <a:latin typeface="Arial" charset="0"/>
            </a:rPr>
            <a:t>riferimento</a:t>
          </a:r>
          <a:r>
            <a:rPr lang="de-AT" dirty="0">
              <a:solidFill>
                <a:schemeClr val="bg1"/>
              </a:solidFill>
              <a:latin typeface="Arial" charset="0"/>
            </a:rPr>
            <a:t> </a:t>
          </a:r>
          <a:r>
            <a:rPr lang="de-AT" dirty="0" err="1">
              <a:solidFill>
                <a:schemeClr val="bg1"/>
              </a:solidFill>
              <a:latin typeface="Arial" charset="0"/>
            </a:rPr>
            <a:t>condivisa</a:t>
          </a:r>
          <a:r>
            <a:rPr lang="de-AT" dirty="0">
              <a:solidFill>
                <a:schemeClr val="bg1"/>
              </a:solidFill>
              <a:latin typeface="Arial" charset="0"/>
            </a:rPr>
            <a:t> e </a:t>
          </a:r>
          <a:r>
            <a:rPr lang="de-AT" dirty="0" err="1">
              <a:solidFill>
                <a:schemeClr val="bg1"/>
              </a:solidFill>
              <a:latin typeface="Arial" charset="0"/>
            </a:rPr>
            <a:t>sistemi</a:t>
          </a:r>
          <a:r>
            <a:rPr lang="de-AT" dirty="0">
              <a:solidFill>
                <a:schemeClr val="bg1"/>
              </a:solidFill>
              <a:latin typeface="Arial" charset="0"/>
            </a:rPr>
            <a:t> </a:t>
          </a:r>
          <a:r>
            <a:rPr lang="de-AT" dirty="0" err="1">
              <a:solidFill>
                <a:schemeClr val="bg1"/>
              </a:solidFill>
              <a:latin typeface="Arial" charset="0"/>
            </a:rPr>
            <a:t>comuni</a:t>
          </a:r>
          <a:endParaRPr lang="de-DE" dirty="0"/>
        </a:p>
      </dgm:t>
    </dgm:pt>
    <dgm:pt modelId="{E4763FDF-53CC-4FC6-A334-C8AB1C2C31A9}" type="parTrans" cxnId="{10167F12-740F-4268-B01F-56744D6B99AF}">
      <dgm:prSet/>
      <dgm:spPr/>
      <dgm:t>
        <a:bodyPr/>
        <a:lstStyle/>
        <a:p>
          <a:endParaRPr lang="de-DE"/>
        </a:p>
      </dgm:t>
    </dgm:pt>
    <dgm:pt modelId="{0679CDE5-FB15-40FB-86C4-3F783FDBE52F}" type="sibTrans" cxnId="{10167F12-740F-4268-B01F-56744D6B99AF}">
      <dgm:prSet/>
      <dgm:spPr/>
      <dgm:t>
        <a:bodyPr/>
        <a:lstStyle/>
        <a:p>
          <a:endParaRPr lang="de-DE"/>
        </a:p>
      </dgm:t>
    </dgm:pt>
    <dgm:pt modelId="{5C7248ED-D3DC-497E-A94E-95D7B1319E44}">
      <dgm:prSet phldrT="[Text]"/>
      <dgm:spPr/>
      <dgm:t>
        <a:bodyPr/>
        <a:lstStyle/>
        <a:p>
          <a:r>
            <a:rPr lang="it-IT" dirty="0">
              <a:solidFill>
                <a:schemeClr val="bg1"/>
              </a:solidFill>
              <a:latin typeface="Arial" charset="0"/>
            </a:rPr>
            <a:t>Team di progetto e task force trasversali</a:t>
          </a:r>
          <a:endParaRPr lang="de-DE" dirty="0"/>
        </a:p>
      </dgm:t>
    </dgm:pt>
    <dgm:pt modelId="{1213BB1F-CF42-4BBC-89A1-517198A2BA55}" type="parTrans" cxnId="{9A3AB108-9AF7-4FA8-9957-C42A4D377FD7}">
      <dgm:prSet/>
      <dgm:spPr/>
      <dgm:t>
        <a:bodyPr/>
        <a:lstStyle/>
        <a:p>
          <a:endParaRPr lang="de-DE"/>
        </a:p>
      </dgm:t>
    </dgm:pt>
    <dgm:pt modelId="{19467D4D-0422-4D09-954E-A0FDE6D1D2F0}" type="sibTrans" cxnId="{9A3AB108-9AF7-4FA8-9957-C42A4D377FD7}">
      <dgm:prSet/>
      <dgm:spPr/>
      <dgm:t>
        <a:bodyPr/>
        <a:lstStyle/>
        <a:p>
          <a:endParaRPr lang="de-DE"/>
        </a:p>
      </dgm:t>
    </dgm:pt>
    <dgm:pt modelId="{A20F104C-F504-4604-BE76-F178486D36B3}">
      <dgm:prSet phldrT="[Text]"/>
      <dgm:spPr/>
      <dgm:t>
        <a:bodyPr/>
        <a:lstStyle/>
        <a:p>
          <a:r>
            <a:rPr lang="de-AT" dirty="0" err="1">
              <a:solidFill>
                <a:schemeClr val="bg1"/>
              </a:solidFill>
              <a:latin typeface="Arial" charset="0"/>
            </a:rPr>
            <a:t>Incontri</a:t>
          </a:r>
          <a:r>
            <a:rPr lang="de-AT" dirty="0">
              <a:solidFill>
                <a:schemeClr val="bg1"/>
              </a:solidFill>
              <a:latin typeface="Arial" charset="0"/>
            </a:rPr>
            <a:t> </a:t>
          </a:r>
          <a:r>
            <a:rPr lang="de-AT" dirty="0" err="1">
              <a:solidFill>
                <a:schemeClr val="bg1"/>
              </a:solidFill>
              <a:latin typeface="Arial" charset="0"/>
            </a:rPr>
            <a:t>periodici</a:t>
          </a:r>
          <a:r>
            <a:rPr lang="de-AT" dirty="0">
              <a:solidFill>
                <a:schemeClr val="bg1"/>
              </a:solidFill>
              <a:latin typeface="Arial" charset="0"/>
            </a:rPr>
            <a:t> per </a:t>
          </a:r>
          <a:r>
            <a:rPr lang="de-AT" dirty="0" err="1">
              <a:solidFill>
                <a:schemeClr val="bg1"/>
              </a:solidFill>
              <a:latin typeface="Arial" charset="0"/>
            </a:rPr>
            <a:t>scambio</a:t>
          </a:r>
          <a:r>
            <a:rPr lang="de-AT" dirty="0">
              <a:solidFill>
                <a:schemeClr val="bg1"/>
              </a:solidFill>
              <a:latin typeface="Arial" charset="0"/>
            </a:rPr>
            <a:t> </a:t>
          </a:r>
          <a:r>
            <a:rPr lang="de-AT" dirty="0" err="1">
              <a:solidFill>
                <a:schemeClr val="bg1"/>
              </a:solidFill>
              <a:latin typeface="Arial" charset="0"/>
            </a:rPr>
            <a:t>informazioni</a:t>
          </a:r>
          <a:r>
            <a:rPr lang="de-AT" dirty="0">
              <a:solidFill>
                <a:schemeClr val="bg1"/>
              </a:solidFill>
              <a:latin typeface="Arial" charset="0"/>
            </a:rPr>
            <a:t> e </a:t>
          </a:r>
          <a:r>
            <a:rPr lang="de-AT" dirty="0" err="1">
              <a:solidFill>
                <a:schemeClr val="bg1"/>
              </a:solidFill>
              <a:latin typeface="Arial" charset="0"/>
            </a:rPr>
            <a:t>monitoraggio</a:t>
          </a:r>
          <a:endParaRPr lang="de-DE" dirty="0"/>
        </a:p>
      </dgm:t>
    </dgm:pt>
    <dgm:pt modelId="{5DF2F4BA-6AB9-4B1E-BFC9-A8DF3980A861}" type="parTrans" cxnId="{8B44890E-0BE2-4B61-98DC-CC66C8F85347}">
      <dgm:prSet/>
      <dgm:spPr/>
      <dgm:t>
        <a:bodyPr/>
        <a:lstStyle/>
        <a:p>
          <a:endParaRPr lang="de-DE"/>
        </a:p>
      </dgm:t>
    </dgm:pt>
    <dgm:pt modelId="{2CE82A8E-E0A9-4D5C-B197-D4428B041222}" type="sibTrans" cxnId="{8B44890E-0BE2-4B61-98DC-CC66C8F85347}">
      <dgm:prSet/>
      <dgm:spPr/>
      <dgm:t>
        <a:bodyPr/>
        <a:lstStyle/>
        <a:p>
          <a:endParaRPr lang="de-DE"/>
        </a:p>
      </dgm:t>
    </dgm:pt>
    <dgm:pt modelId="{DE0CEAE5-D43D-4506-867A-5D3764D655F1}" type="pres">
      <dgm:prSet presAssocID="{950EF1BB-8B01-4F50-A86F-5FC1AB1B50FB}" presName="Name0" presStyleCnt="0">
        <dgm:presLayoutVars>
          <dgm:dir/>
          <dgm:resizeHandles val="exact"/>
        </dgm:presLayoutVars>
      </dgm:prSet>
      <dgm:spPr/>
    </dgm:pt>
    <dgm:pt modelId="{B314A65F-3779-4E0E-BDFF-C69058840D51}" type="pres">
      <dgm:prSet presAssocID="{950EF1BB-8B01-4F50-A86F-5FC1AB1B50FB}" presName="fgShape" presStyleLbl="fgShp" presStyleIdx="0" presStyleCnt="1"/>
      <dgm:spPr/>
    </dgm:pt>
    <dgm:pt modelId="{CE9BC9D1-75CC-4124-B54C-F46E9F085D5F}" type="pres">
      <dgm:prSet presAssocID="{950EF1BB-8B01-4F50-A86F-5FC1AB1B50FB}" presName="linComp" presStyleCnt="0"/>
      <dgm:spPr/>
    </dgm:pt>
    <dgm:pt modelId="{7D2C47BC-4341-4F62-9315-A10E79A798CD}" type="pres">
      <dgm:prSet presAssocID="{0DF4197F-432A-4F1A-9CCF-C6F8732EA6E3}" presName="compNode" presStyleCnt="0"/>
      <dgm:spPr/>
    </dgm:pt>
    <dgm:pt modelId="{05615EB5-8C59-48EA-9206-D490D60F7C85}" type="pres">
      <dgm:prSet presAssocID="{0DF4197F-432A-4F1A-9CCF-C6F8732EA6E3}" presName="bkgdShape" presStyleLbl="node1" presStyleIdx="0" presStyleCnt="4"/>
      <dgm:spPr/>
    </dgm:pt>
    <dgm:pt modelId="{4562F448-2390-40EA-9834-90F4301F9670}" type="pres">
      <dgm:prSet presAssocID="{0DF4197F-432A-4F1A-9CCF-C6F8732EA6E3}" presName="nodeTx" presStyleLbl="node1" presStyleIdx="0" presStyleCnt="4">
        <dgm:presLayoutVars>
          <dgm:bulletEnabled val="1"/>
        </dgm:presLayoutVars>
      </dgm:prSet>
      <dgm:spPr/>
    </dgm:pt>
    <dgm:pt modelId="{12A2FF60-3C0F-48DE-9B6E-4C169472BBEC}" type="pres">
      <dgm:prSet presAssocID="{0DF4197F-432A-4F1A-9CCF-C6F8732EA6E3}" presName="invisiNode" presStyleLbl="node1" presStyleIdx="0" presStyleCnt="4"/>
      <dgm:spPr/>
    </dgm:pt>
    <dgm:pt modelId="{08B1E2F2-0EC6-4D14-A7E0-9B960AAC911B}" type="pres">
      <dgm:prSet presAssocID="{0DF4197F-432A-4F1A-9CCF-C6F8732EA6E3}" presName="imagNode" presStyleLbl="fgImgPlace1" presStyleIdx="0" presStyleCnt="4"/>
      <dgm:spPr>
        <a:blipFill rotWithShape="1">
          <a:blip xmlns:r="http://schemas.openxmlformats.org/officeDocument/2006/relationships" r:embed="rId1"/>
          <a:stretch>
            <a:fillRect/>
          </a:stretch>
        </a:blipFill>
      </dgm:spPr>
    </dgm:pt>
    <dgm:pt modelId="{312B9800-6AFA-47C6-9BF7-2C935AB7EDB0}" type="pres">
      <dgm:prSet presAssocID="{B8C59117-D015-4747-A202-34CDB6F5C62D}" presName="sibTrans" presStyleLbl="sibTrans2D1" presStyleIdx="0" presStyleCnt="0"/>
      <dgm:spPr/>
    </dgm:pt>
    <dgm:pt modelId="{644F035E-0385-4427-95AA-3D65257FB500}" type="pres">
      <dgm:prSet presAssocID="{587D7CF9-A915-49EB-A126-A86F501A3A45}" presName="compNode" presStyleCnt="0"/>
      <dgm:spPr/>
    </dgm:pt>
    <dgm:pt modelId="{B854CE6E-BFDF-49D5-9C9E-FB5855B5B3D6}" type="pres">
      <dgm:prSet presAssocID="{587D7CF9-A915-49EB-A126-A86F501A3A45}" presName="bkgdShape" presStyleLbl="node1" presStyleIdx="1" presStyleCnt="4"/>
      <dgm:spPr/>
    </dgm:pt>
    <dgm:pt modelId="{4AAA8E14-57E2-489F-ABF3-8276CD65F5DF}" type="pres">
      <dgm:prSet presAssocID="{587D7CF9-A915-49EB-A126-A86F501A3A45}" presName="nodeTx" presStyleLbl="node1" presStyleIdx="1" presStyleCnt="4">
        <dgm:presLayoutVars>
          <dgm:bulletEnabled val="1"/>
        </dgm:presLayoutVars>
      </dgm:prSet>
      <dgm:spPr/>
    </dgm:pt>
    <dgm:pt modelId="{1B3F6221-EDEF-43DC-ACA7-6CB22AA226EA}" type="pres">
      <dgm:prSet presAssocID="{587D7CF9-A915-49EB-A126-A86F501A3A45}" presName="invisiNode" presStyleLbl="node1" presStyleIdx="1" presStyleCnt="4"/>
      <dgm:spPr/>
    </dgm:pt>
    <dgm:pt modelId="{B0B3B10A-ABE4-4981-99F6-CEFF46BC467C}" type="pres">
      <dgm:prSet presAssocID="{587D7CF9-A915-49EB-A126-A86F501A3A45}" presName="imagNode" presStyleLbl="fgImgPlace1" presStyleIdx="1" presStyleCnt="4"/>
      <dgm:spPr>
        <a:blipFill dpi="0" rotWithShape="1">
          <a:blip xmlns:r="http://schemas.openxmlformats.org/officeDocument/2006/relationships" r:embed="rId2"/>
          <a:srcRect/>
          <a:stretch>
            <a:fillRect l="-8523" r="-8523"/>
          </a:stretch>
        </a:blipFill>
      </dgm:spPr>
    </dgm:pt>
    <dgm:pt modelId="{D09DF207-8BCF-4F88-A991-3F129021ADA9}" type="pres">
      <dgm:prSet presAssocID="{0679CDE5-FB15-40FB-86C4-3F783FDBE52F}" presName="sibTrans" presStyleLbl="sibTrans2D1" presStyleIdx="0" presStyleCnt="0"/>
      <dgm:spPr/>
    </dgm:pt>
    <dgm:pt modelId="{C91B5CEB-8D14-4B06-A3C7-DB04D580801F}" type="pres">
      <dgm:prSet presAssocID="{5C7248ED-D3DC-497E-A94E-95D7B1319E44}" presName="compNode" presStyleCnt="0"/>
      <dgm:spPr/>
    </dgm:pt>
    <dgm:pt modelId="{86CD378A-58BE-4390-8AB3-49B7B5207669}" type="pres">
      <dgm:prSet presAssocID="{5C7248ED-D3DC-497E-A94E-95D7B1319E44}" presName="bkgdShape" presStyleLbl="node1" presStyleIdx="2" presStyleCnt="4"/>
      <dgm:spPr/>
    </dgm:pt>
    <dgm:pt modelId="{44F7987B-EBC1-4E85-A433-2ACC7A9F32F3}" type="pres">
      <dgm:prSet presAssocID="{5C7248ED-D3DC-497E-A94E-95D7B1319E44}" presName="nodeTx" presStyleLbl="node1" presStyleIdx="2" presStyleCnt="4">
        <dgm:presLayoutVars>
          <dgm:bulletEnabled val="1"/>
        </dgm:presLayoutVars>
      </dgm:prSet>
      <dgm:spPr/>
    </dgm:pt>
    <dgm:pt modelId="{C23EAA3E-902D-40A2-8914-DAD4505C7D7E}" type="pres">
      <dgm:prSet presAssocID="{5C7248ED-D3DC-497E-A94E-95D7B1319E44}" presName="invisiNode" presStyleLbl="node1" presStyleIdx="2" presStyleCnt="4"/>
      <dgm:spPr/>
    </dgm:pt>
    <dgm:pt modelId="{B3CC8153-FD3D-4E2C-BCBC-0FF61FFF0701}" type="pres">
      <dgm:prSet presAssocID="{5C7248ED-D3DC-497E-A94E-95D7B1319E44}" presName="imagNode" presStyleLbl="fgImgPlace1" presStyleIdx="2" presStyleCnt="4"/>
      <dgm:spPr>
        <a:blipFill dpi="0" rotWithShape="1">
          <a:blip xmlns:r="http://schemas.openxmlformats.org/officeDocument/2006/relationships" r:embed="rId3"/>
          <a:srcRect/>
          <a:stretch>
            <a:fillRect l="-11183" r="-11183"/>
          </a:stretch>
        </a:blipFill>
      </dgm:spPr>
    </dgm:pt>
    <dgm:pt modelId="{163DFFC3-1FCE-4332-BFF6-B2765F9541B5}" type="pres">
      <dgm:prSet presAssocID="{19467D4D-0422-4D09-954E-A0FDE6D1D2F0}" presName="sibTrans" presStyleLbl="sibTrans2D1" presStyleIdx="0" presStyleCnt="0"/>
      <dgm:spPr/>
    </dgm:pt>
    <dgm:pt modelId="{6A469C2F-E5B3-4B00-99CA-ACEDDEDA6CB5}" type="pres">
      <dgm:prSet presAssocID="{A20F104C-F504-4604-BE76-F178486D36B3}" presName="compNode" presStyleCnt="0"/>
      <dgm:spPr/>
    </dgm:pt>
    <dgm:pt modelId="{8D9CA3AA-1317-476A-95AA-AC57A9253EFC}" type="pres">
      <dgm:prSet presAssocID="{A20F104C-F504-4604-BE76-F178486D36B3}" presName="bkgdShape" presStyleLbl="node1" presStyleIdx="3" presStyleCnt="4"/>
      <dgm:spPr/>
    </dgm:pt>
    <dgm:pt modelId="{BD554757-E2D6-450A-8262-736D57DC1767}" type="pres">
      <dgm:prSet presAssocID="{A20F104C-F504-4604-BE76-F178486D36B3}" presName="nodeTx" presStyleLbl="node1" presStyleIdx="3" presStyleCnt="4">
        <dgm:presLayoutVars>
          <dgm:bulletEnabled val="1"/>
        </dgm:presLayoutVars>
      </dgm:prSet>
      <dgm:spPr/>
    </dgm:pt>
    <dgm:pt modelId="{0AF44E26-639E-4D20-A584-7BD804AF5512}" type="pres">
      <dgm:prSet presAssocID="{A20F104C-F504-4604-BE76-F178486D36B3}" presName="invisiNode" presStyleLbl="node1" presStyleIdx="3" presStyleCnt="4"/>
      <dgm:spPr/>
    </dgm:pt>
    <dgm:pt modelId="{31C73238-FC32-4B48-B567-3738710661B1}" type="pres">
      <dgm:prSet presAssocID="{A20F104C-F504-4604-BE76-F178486D36B3}" presName="imagNode" presStyleLbl="fgImgPlace1" presStyleIdx="3" presStyleCnt="4"/>
      <dgm:spPr>
        <a:blipFill dpi="0" rotWithShape="1">
          <a:blip xmlns:r="http://schemas.openxmlformats.org/officeDocument/2006/relationships" r:embed="rId4"/>
          <a:srcRect/>
          <a:stretch>
            <a:fillRect l="-21824" r="-21824"/>
          </a:stretch>
        </a:blipFill>
      </dgm:spPr>
    </dgm:pt>
  </dgm:ptLst>
  <dgm:cxnLst>
    <dgm:cxn modelId="{981C15A1-882A-4856-90B4-22A62785ED33}" type="presOf" srcId="{0679CDE5-FB15-40FB-86C4-3F783FDBE52F}" destId="{D09DF207-8BCF-4F88-A991-3F129021ADA9}" srcOrd="0" destOrd="0" presId="urn:microsoft.com/office/officeart/2005/8/layout/hList7"/>
    <dgm:cxn modelId="{9D20290B-BC0F-49DA-B5CA-A23BA5737A29}" type="presOf" srcId="{5C7248ED-D3DC-497E-A94E-95D7B1319E44}" destId="{44F7987B-EBC1-4E85-A433-2ACC7A9F32F3}" srcOrd="1" destOrd="0" presId="urn:microsoft.com/office/officeart/2005/8/layout/hList7"/>
    <dgm:cxn modelId="{BAD1E1A1-5437-4C5F-A31C-8D6D941D1C44}" type="presOf" srcId="{A20F104C-F504-4604-BE76-F178486D36B3}" destId="{8D9CA3AA-1317-476A-95AA-AC57A9253EFC}" srcOrd="0" destOrd="0" presId="urn:microsoft.com/office/officeart/2005/8/layout/hList7"/>
    <dgm:cxn modelId="{0014D60B-ED41-4402-9424-8C153DDF9A95}" type="presOf" srcId="{0DF4197F-432A-4F1A-9CCF-C6F8732EA6E3}" destId="{4562F448-2390-40EA-9834-90F4301F9670}" srcOrd="1" destOrd="0" presId="urn:microsoft.com/office/officeart/2005/8/layout/hList7"/>
    <dgm:cxn modelId="{671EC243-495E-4217-A21A-51FA973D2AB2}" type="presOf" srcId="{0DF4197F-432A-4F1A-9CCF-C6F8732EA6E3}" destId="{05615EB5-8C59-48EA-9206-D490D60F7C85}" srcOrd="0" destOrd="0" presId="urn:microsoft.com/office/officeart/2005/8/layout/hList7"/>
    <dgm:cxn modelId="{EC225558-27DB-4F8A-A3A9-A367CD9EA253}" srcId="{950EF1BB-8B01-4F50-A86F-5FC1AB1B50FB}" destId="{0DF4197F-432A-4F1A-9CCF-C6F8732EA6E3}" srcOrd="0" destOrd="0" parTransId="{D17D353B-DC81-43D8-AAD8-551A45DF08BA}" sibTransId="{B8C59117-D015-4747-A202-34CDB6F5C62D}"/>
    <dgm:cxn modelId="{E8CDF881-5160-4A0A-9947-B6D3B037F79E}" type="presOf" srcId="{587D7CF9-A915-49EB-A126-A86F501A3A45}" destId="{B854CE6E-BFDF-49D5-9C9E-FB5855B5B3D6}" srcOrd="0" destOrd="0" presId="urn:microsoft.com/office/officeart/2005/8/layout/hList7"/>
    <dgm:cxn modelId="{C731A598-1A5F-4078-B18D-969C085205AD}" type="presOf" srcId="{B8C59117-D015-4747-A202-34CDB6F5C62D}" destId="{312B9800-6AFA-47C6-9BF7-2C935AB7EDB0}" srcOrd="0" destOrd="0" presId="urn:microsoft.com/office/officeart/2005/8/layout/hList7"/>
    <dgm:cxn modelId="{8B44890E-0BE2-4B61-98DC-CC66C8F85347}" srcId="{950EF1BB-8B01-4F50-A86F-5FC1AB1B50FB}" destId="{A20F104C-F504-4604-BE76-F178486D36B3}" srcOrd="3" destOrd="0" parTransId="{5DF2F4BA-6AB9-4B1E-BFC9-A8DF3980A861}" sibTransId="{2CE82A8E-E0A9-4D5C-B197-D4428B041222}"/>
    <dgm:cxn modelId="{10167F12-740F-4268-B01F-56744D6B99AF}" srcId="{950EF1BB-8B01-4F50-A86F-5FC1AB1B50FB}" destId="{587D7CF9-A915-49EB-A126-A86F501A3A45}" srcOrd="1" destOrd="0" parTransId="{E4763FDF-53CC-4FC6-A334-C8AB1C2C31A9}" sibTransId="{0679CDE5-FB15-40FB-86C4-3F783FDBE52F}"/>
    <dgm:cxn modelId="{9080D466-E7C4-4180-BE6F-3C2C0819C71C}" type="presOf" srcId="{5C7248ED-D3DC-497E-A94E-95D7B1319E44}" destId="{86CD378A-58BE-4390-8AB3-49B7B5207669}" srcOrd="0" destOrd="0" presId="urn:microsoft.com/office/officeart/2005/8/layout/hList7"/>
    <dgm:cxn modelId="{1BF19282-302B-47EC-8E79-5310CA243119}" type="presOf" srcId="{587D7CF9-A915-49EB-A126-A86F501A3A45}" destId="{4AAA8E14-57E2-489F-ABF3-8276CD65F5DF}" srcOrd="1" destOrd="0" presId="urn:microsoft.com/office/officeart/2005/8/layout/hList7"/>
    <dgm:cxn modelId="{9A3AB108-9AF7-4FA8-9957-C42A4D377FD7}" srcId="{950EF1BB-8B01-4F50-A86F-5FC1AB1B50FB}" destId="{5C7248ED-D3DC-497E-A94E-95D7B1319E44}" srcOrd="2" destOrd="0" parTransId="{1213BB1F-CF42-4BBC-89A1-517198A2BA55}" sibTransId="{19467D4D-0422-4D09-954E-A0FDE6D1D2F0}"/>
    <dgm:cxn modelId="{4FA38391-2AA5-4936-9E0B-377EB2197210}" type="presOf" srcId="{19467D4D-0422-4D09-954E-A0FDE6D1D2F0}" destId="{163DFFC3-1FCE-4332-BFF6-B2765F9541B5}" srcOrd="0" destOrd="0" presId="urn:microsoft.com/office/officeart/2005/8/layout/hList7"/>
    <dgm:cxn modelId="{56BDE47A-CB6F-411F-A8A4-AB3FC39EA57C}" type="presOf" srcId="{A20F104C-F504-4604-BE76-F178486D36B3}" destId="{BD554757-E2D6-450A-8262-736D57DC1767}" srcOrd="1" destOrd="0" presId="urn:microsoft.com/office/officeart/2005/8/layout/hList7"/>
    <dgm:cxn modelId="{20EEA8C6-FAEA-4EFE-8DE4-E04FE467B4CC}" type="presOf" srcId="{950EF1BB-8B01-4F50-A86F-5FC1AB1B50FB}" destId="{DE0CEAE5-D43D-4506-867A-5D3764D655F1}" srcOrd="0" destOrd="0" presId="urn:microsoft.com/office/officeart/2005/8/layout/hList7"/>
    <dgm:cxn modelId="{05E4E55A-C39D-4305-95A0-314E198EEFA9}" type="presParOf" srcId="{DE0CEAE5-D43D-4506-867A-5D3764D655F1}" destId="{B314A65F-3779-4E0E-BDFF-C69058840D51}" srcOrd="0" destOrd="0" presId="urn:microsoft.com/office/officeart/2005/8/layout/hList7"/>
    <dgm:cxn modelId="{3D252C31-4690-4200-923E-89755119B09B}" type="presParOf" srcId="{DE0CEAE5-D43D-4506-867A-5D3764D655F1}" destId="{CE9BC9D1-75CC-4124-B54C-F46E9F085D5F}" srcOrd="1" destOrd="0" presId="urn:microsoft.com/office/officeart/2005/8/layout/hList7"/>
    <dgm:cxn modelId="{FD591A4B-056C-4DDC-892B-C03C94D895AE}" type="presParOf" srcId="{CE9BC9D1-75CC-4124-B54C-F46E9F085D5F}" destId="{7D2C47BC-4341-4F62-9315-A10E79A798CD}" srcOrd="0" destOrd="0" presId="urn:microsoft.com/office/officeart/2005/8/layout/hList7"/>
    <dgm:cxn modelId="{61EA15DE-09B7-495D-9D3F-8162805B00EF}" type="presParOf" srcId="{7D2C47BC-4341-4F62-9315-A10E79A798CD}" destId="{05615EB5-8C59-48EA-9206-D490D60F7C85}" srcOrd="0" destOrd="0" presId="urn:microsoft.com/office/officeart/2005/8/layout/hList7"/>
    <dgm:cxn modelId="{CDDE5844-8110-429B-A557-5CB13C1359EA}" type="presParOf" srcId="{7D2C47BC-4341-4F62-9315-A10E79A798CD}" destId="{4562F448-2390-40EA-9834-90F4301F9670}" srcOrd="1" destOrd="0" presId="urn:microsoft.com/office/officeart/2005/8/layout/hList7"/>
    <dgm:cxn modelId="{90BE2A16-D754-4598-AD4D-D2FBD2948DD5}" type="presParOf" srcId="{7D2C47BC-4341-4F62-9315-A10E79A798CD}" destId="{12A2FF60-3C0F-48DE-9B6E-4C169472BBEC}" srcOrd="2" destOrd="0" presId="urn:microsoft.com/office/officeart/2005/8/layout/hList7"/>
    <dgm:cxn modelId="{01B89C47-76AE-48AB-9B3D-E251345F6FFA}" type="presParOf" srcId="{7D2C47BC-4341-4F62-9315-A10E79A798CD}" destId="{08B1E2F2-0EC6-4D14-A7E0-9B960AAC911B}" srcOrd="3" destOrd="0" presId="urn:microsoft.com/office/officeart/2005/8/layout/hList7"/>
    <dgm:cxn modelId="{12DF7763-51CF-488A-BEAF-86845675E6B8}" type="presParOf" srcId="{CE9BC9D1-75CC-4124-B54C-F46E9F085D5F}" destId="{312B9800-6AFA-47C6-9BF7-2C935AB7EDB0}" srcOrd="1" destOrd="0" presId="urn:microsoft.com/office/officeart/2005/8/layout/hList7"/>
    <dgm:cxn modelId="{76C834AF-5BA0-4248-8FBE-6FFBC57A10DA}" type="presParOf" srcId="{CE9BC9D1-75CC-4124-B54C-F46E9F085D5F}" destId="{644F035E-0385-4427-95AA-3D65257FB500}" srcOrd="2" destOrd="0" presId="urn:microsoft.com/office/officeart/2005/8/layout/hList7"/>
    <dgm:cxn modelId="{77B4AF05-FF32-4208-BBA1-2826B7F1E816}" type="presParOf" srcId="{644F035E-0385-4427-95AA-3D65257FB500}" destId="{B854CE6E-BFDF-49D5-9C9E-FB5855B5B3D6}" srcOrd="0" destOrd="0" presId="urn:microsoft.com/office/officeart/2005/8/layout/hList7"/>
    <dgm:cxn modelId="{FBBA0E6B-41FD-4CB3-BF04-AB66742775B4}" type="presParOf" srcId="{644F035E-0385-4427-95AA-3D65257FB500}" destId="{4AAA8E14-57E2-489F-ABF3-8276CD65F5DF}" srcOrd="1" destOrd="0" presId="urn:microsoft.com/office/officeart/2005/8/layout/hList7"/>
    <dgm:cxn modelId="{40F7E84A-3DF1-45F9-B39C-607F2D7DFC39}" type="presParOf" srcId="{644F035E-0385-4427-95AA-3D65257FB500}" destId="{1B3F6221-EDEF-43DC-ACA7-6CB22AA226EA}" srcOrd="2" destOrd="0" presId="urn:microsoft.com/office/officeart/2005/8/layout/hList7"/>
    <dgm:cxn modelId="{D56CD1FE-E39C-4040-8FFF-3845E59AEDC4}" type="presParOf" srcId="{644F035E-0385-4427-95AA-3D65257FB500}" destId="{B0B3B10A-ABE4-4981-99F6-CEFF46BC467C}" srcOrd="3" destOrd="0" presId="urn:microsoft.com/office/officeart/2005/8/layout/hList7"/>
    <dgm:cxn modelId="{52FD880B-845C-4376-A293-CB571134CDB6}" type="presParOf" srcId="{CE9BC9D1-75CC-4124-B54C-F46E9F085D5F}" destId="{D09DF207-8BCF-4F88-A991-3F129021ADA9}" srcOrd="3" destOrd="0" presId="urn:microsoft.com/office/officeart/2005/8/layout/hList7"/>
    <dgm:cxn modelId="{8FA45862-D87B-4D88-845B-C863831C9C33}" type="presParOf" srcId="{CE9BC9D1-75CC-4124-B54C-F46E9F085D5F}" destId="{C91B5CEB-8D14-4B06-A3C7-DB04D580801F}" srcOrd="4" destOrd="0" presId="urn:microsoft.com/office/officeart/2005/8/layout/hList7"/>
    <dgm:cxn modelId="{D0F49D85-EFB8-48B4-83B7-231A0529D59E}" type="presParOf" srcId="{C91B5CEB-8D14-4B06-A3C7-DB04D580801F}" destId="{86CD378A-58BE-4390-8AB3-49B7B5207669}" srcOrd="0" destOrd="0" presId="urn:microsoft.com/office/officeart/2005/8/layout/hList7"/>
    <dgm:cxn modelId="{1B699F1C-73FA-4EB8-9632-DF80D8AC5C95}" type="presParOf" srcId="{C91B5CEB-8D14-4B06-A3C7-DB04D580801F}" destId="{44F7987B-EBC1-4E85-A433-2ACC7A9F32F3}" srcOrd="1" destOrd="0" presId="urn:microsoft.com/office/officeart/2005/8/layout/hList7"/>
    <dgm:cxn modelId="{9208C914-10BE-49AA-9A48-90C0FF8095F4}" type="presParOf" srcId="{C91B5CEB-8D14-4B06-A3C7-DB04D580801F}" destId="{C23EAA3E-902D-40A2-8914-DAD4505C7D7E}" srcOrd="2" destOrd="0" presId="urn:microsoft.com/office/officeart/2005/8/layout/hList7"/>
    <dgm:cxn modelId="{CBC4C02E-4E0C-469A-BBB7-A4CF8D67D22E}" type="presParOf" srcId="{C91B5CEB-8D14-4B06-A3C7-DB04D580801F}" destId="{B3CC8153-FD3D-4E2C-BCBC-0FF61FFF0701}" srcOrd="3" destOrd="0" presId="urn:microsoft.com/office/officeart/2005/8/layout/hList7"/>
    <dgm:cxn modelId="{B7D4D9E8-BE7E-4D93-A8F4-6C2DAFB7DAFE}" type="presParOf" srcId="{CE9BC9D1-75CC-4124-B54C-F46E9F085D5F}" destId="{163DFFC3-1FCE-4332-BFF6-B2765F9541B5}" srcOrd="5" destOrd="0" presId="urn:microsoft.com/office/officeart/2005/8/layout/hList7"/>
    <dgm:cxn modelId="{33CE17C1-C261-4870-B22A-45CCF5F0AA8E}" type="presParOf" srcId="{CE9BC9D1-75CC-4124-B54C-F46E9F085D5F}" destId="{6A469C2F-E5B3-4B00-99CA-ACEDDEDA6CB5}" srcOrd="6" destOrd="0" presId="urn:microsoft.com/office/officeart/2005/8/layout/hList7"/>
    <dgm:cxn modelId="{8B62F007-858A-4318-B528-02AA1A36ABDD}" type="presParOf" srcId="{6A469C2F-E5B3-4B00-99CA-ACEDDEDA6CB5}" destId="{8D9CA3AA-1317-476A-95AA-AC57A9253EFC}" srcOrd="0" destOrd="0" presId="urn:microsoft.com/office/officeart/2005/8/layout/hList7"/>
    <dgm:cxn modelId="{AAA2AF1C-E589-40A6-8012-FB1C3C1BCA67}" type="presParOf" srcId="{6A469C2F-E5B3-4B00-99CA-ACEDDEDA6CB5}" destId="{BD554757-E2D6-450A-8262-736D57DC1767}" srcOrd="1" destOrd="0" presId="urn:microsoft.com/office/officeart/2005/8/layout/hList7"/>
    <dgm:cxn modelId="{FFA0BBC7-3F30-4D74-85C1-5D725FACE289}" type="presParOf" srcId="{6A469C2F-E5B3-4B00-99CA-ACEDDEDA6CB5}" destId="{0AF44E26-639E-4D20-A584-7BD804AF5512}" srcOrd="2" destOrd="0" presId="urn:microsoft.com/office/officeart/2005/8/layout/hList7"/>
    <dgm:cxn modelId="{33BC35C2-BBF9-4F0F-B314-962602B1E54D}" type="presParOf" srcId="{6A469C2F-E5B3-4B00-99CA-ACEDDEDA6CB5}" destId="{31C73238-FC32-4B48-B567-3738710661B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37FA3-F131-4D9C-9925-90D536B3E9D1}">
      <dsp:nvSpPr>
        <dsp:cNvPr id="0" name=""/>
        <dsp:cNvSpPr/>
      </dsp:nvSpPr>
      <dsp:spPr>
        <a:xfrm>
          <a:off x="-5388519" y="-825548"/>
          <a:ext cx="6419400" cy="6419400"/>
        </a:xfrm>
        <a:prstGeom prst="blockArc">
          <a:avLst>
            <a:gd name="adj1" fmla="val 18900000"/>
            <a:gd name="adj2" fmla="val 2700000"/>
            <a:gd name="adj3" fmla="val 336"/>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74BA52-103A-489B-8432-187D636BE97D}">
      <dsp:nvSpPr>
        <dsp:cNvPr id="0" name=""/>
        <dsp:cNvSpPr/>
      </dsp:nvSpPr>
      <dsp:spPr>
        <a:xfrm>
          <a:off x="334496" y="216767"/>
          <a:ext cx="5506502"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err="1"/>
            <a:t>Processi</a:t>
          </a:r>
          <a:r>
            <a:rPr lang="de-DE" sz="1500" kern="1200" dirty="0"/>
            <a:t> più </a:t>
          </a:r>
          <a:r>
            <a:rPr lang="de-DE" sz="1500" kern="1200" dirty="0" err="1"/>
            <a:t>brevi</a:t>
          </a:r>
          <a:endParaRPr lang="de-DE" sz="1500" kern="1200" dirty="0"/>
        </a:p>
      </dsp:txBody>
      <dsp:txXfrm>
        <a:off x="334496" y="216767"/>
        <a:ext cx="5506502" cy="433343"/>
      </dsp:txXfrm>
    </dsp:sp>
    <dsp:sp modelId="{580DBF4B-992F-4FEC-87B5-7EE1F71F5E09}">
      <dsp:nvSpPr>
        <dsp:cNvPr id="0" name=""/>
        <dsp:cNvSpPr/>
      </dsp:nvSpPr>
      <dsp:spPr>
        <a:xfrm>
          <a:off x="63656" y="162599"/>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B875BD-061C-4A00-8C8B-328DBE4927D0}">
      <dsp:nvSpPr>
        <dsp:cNvPr id="0" name=""/>
        <dsp:cNvSpPr/>
      </dsp:nvSpPr>
      <dsp:spPr>
        <a:xfrm>
          <a:off x="726927" y="867163"/>
          <a:ext cx="5114071"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err="1"/>
            <a:t>Migliore</a:t>
          </a:r>
          <a:r>
            <a:rPr lang="de-DE" sz="1500" kern="1200" dirty="0"/>
            <a:t> </a:t>
          </a:r>
          <a:r>
            <a:rPr lang="de-DE" sz="1500" kern="1200" dirty="0" err="1"/>
            <a:t>lavoro</a:t>
          </a:r>
          <a:r>
            <a:rPr lang="de-DE" sz="1500" kern="1200" dirty="0"/>
            <a:t> di </a:t>
          </a:r>
          <a:r>
            <a:rPr lang="de-DE" sz="1500" kern="1200" dirty="0" err="1"/>
            <a:t>rete</a:t>
          </a:r>
          <a:r>
            <a:rPr lang="de-DE" sz="1500" kern="1200" dirty="0"/>
            <a:t> </a:t>
          </a:r>
          <a:r>
            <a:rPr lang="de-DE" sz="1500" kern="1200" dirty="0" err="1"/>
            <a:t>verso</a:t>
          </a:r>
          <a:r>
            <a:rPr lang="de-DE" sz="1500" kern="1200" dirty="0"/>
            <a:t> </a:t>
          </a:r>
          <a:r>
            <a:rPr lang="de-DE" sz="1500" kern="1200" dirty="0" err="1"/>
            <a:t>l‘interno</a:t>
          </a:r>
          <a:r>
            <a:rPr lang="de-DE" sz="1500" kern="1200" dirty="0"/>
            <a:t> e </a:t>
          </a:r>
          <a:r>
            <a:rPr lang="de-DE" sz="1500" kern="1200" dirty="0" err="1"/>
            <a:t>l‘esterno</a:t>
          </a:r>
          <a:endParaRPr lang="de-DE" sz="1500" kern="1200" dirty="0"/>
        </a:p>
      </dsp:txBody>
      <dsp:txXfrm>
        <a:off x="726927" y="867163"/>
        <a:ext cx="5114071" cy="433343"/>
      </dsp:txXfrm>
    </dsp:sp>
    <dsp:sp modelId="{C87DB38E-A61E-4120-9809-BFDB673825B8}">
      <dsp:nvSpPr>
        <dsp:cNvPr id="0" name=""/>
        <dsp:cNvSpPr/>
      </dsp:nvSpPr>
      <dsp:spPr>
        <a:xfrm>
          <a:off x="456088" y="812995"/>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2C4E59-1DB7-4959-BC12-71BD97BEE5FF}">
      <dsp:nvSpPr>
        <dsp:cNvPr id="0" name=""/>
        <dsp:cNvSpPr/>
      </dsp:nvSpPr>
      <dsp:spPr>
        <a:xfrm>
          <a:off x="941978" y="1517083"/>
          <a:ext cx="4899020"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a:t>La </a:t>
          </a:r>
          <a:r>
            <a:rPr lang="de-DE" sz="1500" kern="1200" dirty="0" err="1"/>
            <a:t>collaborazione</a:t>
          </a:r>
          <a:r>
            <a:rPr lang="de-DE" sz="1500" kern="1200" dirty="0"/>
            <a:t> </a:t>
          </a:r>
          <a:r>
            <a:rPr lang="de-DE" sz="1500" kern="1200" dirty="0" err="1"/>
            <a:t>nel</a:t>
          </a:r>
          <a:r>
            <a:rPr lang="de-DE" sz="1500" kern="1200" dirty="0"/>
            <a:t> </a:t>
          </a:r>
          <a:r>
            <a:rPr lang="de-DE" sz="1500" kern="1200" dirty="0" err="1"/>
            <a:t>lavoro</a:t>
          </a:r>
          <a:r>
            <a:rPr lang="de-DE" sz="1500" kern="1200" dirty="0"/>
            <a:t> </a:t>
          </a:r>
          <a:r>
            <a:rPr lang="de-DE" sz="1500" kern="1200" dirty="0" err="1"/>
            <a:t>viene</a:t>
          </a:r>
          <a:r>
            <a:rPr lang="de-DE" sz="1500" kern="1200" dirty="0"/>
            <a:t> </a:t>
          </a:r>
          <a:r>
            <a:rPr lang="de-DE" sz="1500" kern="1200" dirty="0" err="1"/>
            <a:t>rafforzata</a:t>
          </a:r>
          <a:r>
            <a:rPr lang="de-DE" sz="1500" kern="1200" dirty="0"/>
            <a:t> e </a:t>
          </a:r>
          <a:r>
            <a:rPr lang="de-DE" sz="1500" kern="1200" dirty="0" err="1"/>
            <a:t>semplificata</a:t>
          </a:r>
          <a:endParaRPr lang="de-DE" sz="1500" kern="1200" dirty="0"/>
        </a:p>
      </dsp:txBody>
      <dsp:txXfrm>
        <a:off x="941978" y="1517083"/>
        <a:ext cx="4899020" cy="433343"/>
      </dsp:txXfrm>
    </dsp:sp>
    <dsp:sp modelId="{B1744931-4A0C-43DE-9FEB-CCFCF1793E77}">
      <dsp:nvSpPr>
        <dsp:cNvPr id="0" name=""/>
        <dsp:cNvSpPr/>
      </dsp:nvSpPr>
      <dsp:spPr>
        <a:xfrm>
          <a:off x="671138" y="1462915"/>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F2318A-BA05-45FA-8513-7E10188CC863}">
      <dsp:nvSpPr>
        <dsp:cNvPr id="0" name=""/>
        <dsp:cNvSpPr/>
      </dsp:nvSpPr>
      <dsp:spPr>
        <a:xfrm>
          <a:off x="1010642" y="2167480"/>
          <a:ext cx="4830357"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a:t>Maggiore </a:t>
          </a:r>
          <a:r>
            <a:rPr lang="de-DE" sz="1500" kern="1200" dirty="0" err="1"/>
            <a:t>trasparenza</a:t>
          </a:r>
          <a:endParaRPr lang="de-DE" sz="1500" kern="1200" dirty="0"/>
        </a:p>
      </dsp:txBody>
      <dsp:txXfrm>
        <a:off x="1010642" y="2167480"/>
        <a:ext cx="4830357" cy="433343"/>
      </dsp:txXfrm>
    </dsp:sp>
    <dsp:sp modelId="{1F15FE6A-E897-4B2B-890D-BD089EC128A2}">
      <dsp:nvSpPr>
        <dsp:cNvPr id="0" name=""/>
        <dsp:cNvSpPr/>
      </dsp:nvSpPr>
      <dsp:spPr>
        <a:xfrm>
          <a:off x="739802" y="2113312"/>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844A36-4557-42E7-ACE6-C4BA18C2A4F3}">
      <dsp:nvSpPr>
        <dsp:cNvPr id="0" name=""/>
        <dsp:cNvSpPr/>
      </dsp:nvSpPr>
      <dsp:spPr>
        <a:xfrm>
          <a:off x="941978" y="2817876"/>
          <a:ext cx="4899020"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err="1"/>
            <a:t>Contatti</a:t>
          </a:r>
          <a:r>
            <a:rPr lang="de-DE" sz="1500" kern="1200" dirty="0"/>
            <a:t> </a:t>
          </a:r>
          <a:r>
            <a:rPr lang="de-DE" sz="1500" kern="1200" dirty="0" err="1"/>
            <a:t>diretti</a:t>
          </a:r>
          <a:r>
            <a:rPr lang="de-DE" sz="1500" kern="1200" dirty="0"/>
            <a:t> </a:t>
          </a:r>
          <a:r>
            <a:rPr lang="de-DE" sz="1500" kern="1200" dirty="0" err="1"/>
            <a:t>fra</a:t>
          </a:r>
          <a:r>
            <a:rPr lang="de-DE" sz="1500" kern="1200" dirty="0"/>
            <a:t> </a:t>
          </a:r>
          <a:r>
            <a:rPr lang="de-DE" sz="1500" kern="1200" dirty="0" err="1"/>
            <a:t>amministrazione</a:t>
          </a:r>
          <a:r>
            <a:rPr lang="de-DE" sz="1500" kern="1200" dirty="0"/>
            <a:t> e </a:t>
          </a:r>
          <a:r>
            <a:rPr lang="de-DE" sz="1500" kern="1200" dirty="0" err="1"/>
            <a:t>cittadino</a:t>
          </a:r>
          <a:endParaRPr lang="de-DE" sz="1500" kern="1200" dirty="0"/>
        </a:p>
      </dsp:txBody>
      <dsp:txXfrm>
        <a:off x="941978" y="2817876"/>
        <a:ext cx="4899020" cy="433343"/>
      </dsp:txXfrm>
    </dsp:sp>
    <dsp:sp modelId="{E2F1799F-A959-484B-A6D3-1E20D4088849}">
      <dsp:nvSpPr>
        <dsp:cNvPr id="0" name=""/>
        <dsp:cNvSpPr/>
      </dsp:nvSpPr>
      <dsp:spPr>
        <a:xfrm>
          <a:off x="671138" y="2763708"/>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E7817-798A-499F-A708-ED7D333BA030}">
      <dsp:nvSpPr>
        <dsp:cNvPr id="0" name=""/>
        <dsp:cNvSpPr/>
      </dsp:nvSpPr>
      <dsp:spPr>
        <a:xfrm>
          <a:off x="726927" y="3467796"/>
          <a:ext cx="5114071"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err="1"/>
            <a:t>Servizi</a:t>
          </a:r>
          <a:r>
            <a:rPr lang="de-DE" sz="1500" kern="1200" dirty="0"/>
            <a:t> </a:t>
          </a:r>
          <a:r>
            <a:rPr lang="de-DE" sz="1500" kern="1200" dirty="0" err="1"/>
            <a:t>accessibili</a:t>
          </a:r>
          <a:r>
            <a:rPr lang="de-DE" sz="1500" kern="1200" dirty="0"/>
            <a:t> in </a:t>
          </a:r>
          <a:r>
            <a:rPr lang="de-DE" sz="1500" kern="1200" dirty="0" err="1"/>
            <a:t>ogni</a:t>
          </a:r>
          <a:r>
            <a:rPr lang="de-DE" sz="1500" kern="1200" dirty="0"/>
            <a:t> </a:t>
          </a:r>
          <a:r>
            <a:rPr lang="de-DE" sz="1500" kern="1200" dirty="0" err="1"/>
            <a:t>momento</a:t>
          </a:r>
          <a:endParaRPr lang="de-DE" sz="1500" kern="1200" dirty="0"/>
        </a:p>
      </dsp:txBody>
      <dsp:txXfrm>
        <a:off x="726927" y="3467796"/>
        <a:ext cx="5114071" cy="433343"/>
      </dsp:txXfrm>
    </dsp:sp>
    <dsp:sp modelId="{EC7196F3-1B14-4B7F-A458-703C65610CD3}">
      <dsp:nvSpPr>
        <dsp:cNvPr id="0" name=""/>
        <dsp:cNvSpPr/>
      </dsp:nvSpPr>
      <dsp:spPr>
        <a:xfrm>
          <a:off x="456088" y="3413628"/>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3D1005-0D57-4B5A-8F9B-95C2BA960300}">
      <dsp:nvSpPr>
        <dsp:cNvPr id="0" name=""/>
        <dsp:cNvSpPr/>
      </dsp:nvSpPr>
      <dsp:spPr>
        <a:xfrm>
          <a:off x="334496" y="4118193"/>
          <a:ext cx="5506502" cy="43334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3966" tIns="38100" rIns="38100" bIns="38100" numCol="1" spcCol="1270" anchor="ctr" anchorCtr="0">
          <a:noAutofit/>
        </a:bodyPr>
        <a:lstStyle/>
        <a:p>
          <a:pPr marL="0" lvl="0" indent="0" algn="l" defTabSz="666750">
            <a:lnSpc>
              <a:spcPct val="90000"/>
            </a:lnSpc>
            <a:spcBef>
              <a:spcPct val="0"/>
            </a:spcBef>
            <a:spcAft>
              <a:spcPct val="35000"/>
            </a:spcAft>
            <a:buNone/>
          </a:pPr>
          <a:r>
            <a:rPr lang="de-DE" sz="1500" kern="1200" dirty="0" err="1"/>
            <a:t>Aumento</a:t>
          </a:r>
          <a:r>
            <a:rPr lang="de-DE" sz="1500" kern="1200" dirty="0"/>
            <a:t> </a:t>
          </a:r>
          <a:r>
            <a:rPr lang="de-DE" sz="1500" kern="1200" dirty="0" err="1"/>
            <a:t>dell‘efficienza</a:t>
          </a:r>
          <a:endParaRPr lang="de-DE" sz="1500" kern="1200" dirty="0"/>
        </a:p>
      </dsp:txBody>
      <dsp:txXfrm>
        <a:off x="334496" y="4118193"/>
        <a:ext cx="5506502" cy="433343"/>
      </dsp:txXfrm>
    </dsp:sp>
    <dsp:sp modelId="{307E4025-18E4-4600-AF90-4D489D0325D6}">
      <dsp:nvSpPr>
        <dsp:cNvPr id="0" name=""/>
        <dsp:cNvSpPr/>
      </dsp:nvSpPr>
      <dsp:spPr>
        <a:xfrm>
          <a:off x="63656" y="4064025"/>
          <a:ext cx="541679" cy="54167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62C81-5685-4081-A1F3-552E801E63AB}">
      <dsp:nvSpPr>
        <dsp:cNvPr id="0" name=""/>
        <dsp:cNvSpPr/>
      </dsp:nvSpPr>
      <dsp:spPr>
        <a:xfrm>
          <a:off x="966015" y="79947"/>
          <a:ext cx="6324372" cy="197636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8659" tIns="83820" rIns="83820" bIns="83820" numCol="1" spcCol="1270" anchor="t" anchorCtr="0">
          <a:noAutofit/>
        </a:bodyPr>
        <a:lstStyle/>
        <a:p>
          <a:pPr marL="0" lvl="0" indent="0" algn="l" defTabSz="977900">
            <a:lnSpc>
              <a:spcPct val="90000"/>
            </a:lnSpc>
            <a:spcBef>
              <a:spcPct val="0"/>
            </a:spcBef>
            <a:spcAft>
              <a:spcPct val="35000"/>
            </a:spcAft>
            <a:buNone/>
          </a:pPr>
          <a:r>
            <a:rPr lang="de-DE" sz="2200" kern="1200" dirty="0"/>
            <a:t>LP 9/2016: </a:t>
          </a:r>
          <a:r>
            <a:rPr lang="de-DE" sz="2200" kern="1200" dirty="0" err="1"/>
            <a:t>Legge</a:t>
          </a:r>
          <a:r>
            <a:rPr lang="de-DE" sz="2200" kern="1200" dirty="0"/>
            <a:t> </a:t>
          </a:r>
          <a:r>
            <a:rPr lang="de-DE" sz="2200" kern="1200" dirty="0" err="1"/>
            <a:t>sulla</a:t>
          </a:r>
          <a:r>
            <a:rPr lang="de-DE" sz="2200" kern="1200" dirty="0"/>
            <a:t> </a:t>
          </a:r>
          <a:r>
            <a:rPr lang="de-DE" sz="2200" kern="1200" dirty="0" err="1"/>
            <a:t>pubblica</a:t>
          </a:r>
          <a:r>
            <a:rPr lang="de-DE" sz="2200" kern="1200" dirty="0"/>
            <a:t> </a:t>
          </a:r>
          <a:r>
            <a:rPr lang="de-DE" sz="2200" kern="1200" dirty="0" err="1"/>
            <a:t>amministrazione</a:t>
          </a:r>
          <a:endParaRPr lang="de-DE" sz="2200" kern="1200" dirty="0"/>
        </a:p>
        <a:p>
          <a:pPr marL="171450" lvl="1" indent="-171450" algn="l" defTabSz="755650">
            <a:lnSpc>
              <a:spcPct val="90000"/>
            </a:lnSpc>
            <a:spcBef>
              <a:spcPct val="0"/>
            </a:spcBef>
            <a:spcAft>
              <a:spcPct val="15000"/>
            </a:spcAft>
            <a:buChar char="•"/>
          </a:pPr>
          <a:r>
            <a:rPr lang="de-DE" altLang="de-DE" sz="1700" kern="1200" dirty="0" err="1"/>
            <a:t>Digitalizzazione</a:t>
          </a:r>
          <a:r>
            <a:rPr lang="de-DE" altLang="de-DE" sz="1700" kern="1200" dirty="0"/>
            <a:t> del </a:t>
          </a:r>
          <a:r>
            <a:rPr lang="de-DE" altLang="de-DE" sz="1700" kern="1200" dirty="0" err="1"/>
            <a:t>procedimento</a:t>
          </a:r>
          <a:r>
            <a:rPr lang="de-DE" altLang="de-DE" sz="1700" kern="1200" dirty="0"/>
            <a:t> </a:t>
          </a:r>
          <a:r>
            <a:rPr lang="de-DE" altLang="de-DE" sz="1700" kern="1200" dirty="0" err="1"/>
            <a:t>amminstrativo</a:t>
          </a:r>
          <a:endParaRPr lang="de-DE" sz="1700" kern="1200" dirty="0"/>
        </a:p>
      </dsp:txBody>
      <dsp:txXfrm>
        <a:off x="966015" y="79947"/>
        <a:ext cx="6324372" cy="1976366"/>
      </dsp:txXfrm>
    </dsp:sp>
    <dsp:sp modelId="{0B143E65-5A34-4ED2-BAF7-AC1268AE048C}">
      <dsp:nvSpPr>
        <dsp:cNvPr id="0" name=""/>
        <dsp:cNvSpPr/>
      </dsp:nvSpPr>
      <dsp:spPr>
        <a:xfrm>
          <a:off x="702499" y="303806"/>
          <a:ext cx="1383456" cy="1056518"/>
        </a:xfrm>
        <a:prstGeom prst="rect">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2E8214-29B0-4DE1-B18E-B8A821603BE6}">
      <dsp:nvSpPr>
        <dsp:cNvPr id="0" name=""/>
        <dsp:cNvSpPr/>
      </dsp:nvSpPr>
      <dsp:spPr>
        <a:xfrm>
          <a:off x="966015" y="2567973"/>
          <a:ext cx="6324372" cy="1976366"/>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8659" tIns="83820" rIns="83820" bIns="83820" numCol="1" spcCol="1270" anchor="t" anchorCtr="0">
          <a:noAutofit/>
        </a:bodyPr>
        <a:lstStyle/>
        <a:p>
          <a:pPr marL="0" lvl="0" indent="0" algn="l" defTabSz="977900">
            <a:lnSpc>
              <a:spcPct val="90000"/>
            </a:lnSpc>
            <a:spcBef>
              <a:spcPct val="0"/>
            </a:spcBef>
            <a:spcAft>
              <a:spcPct val="35000"/>
            </a:spcAft>
            <a:buNone/>
          </a:pPr>
          <a:r>
            <a:rPr lang="de-DE" altLang="de-DE" sz="2200" kern="1200" dirty="0" err="1"/>
            <a:t>Strategia</a:t>
          </a:r>
          <a:r>
            <a:rPr lang="de-DE" altLang="de-DE" sz="2200" kern="1200" dirty="0"/>
            <a:t> Alto Adige 2020</a:t>
          </a:r>
          <a:endParaRPr lang="de-DE" sz="2200" kern="1200" dirty="0"/>
        </a:p>
        <a:p>
          <a:pPr marL="171450" lvl="1" indent="-171450" algn="l" defTabSz="755650">
            <a:lnSpc>
              <a:spcPct val="90000"/>
            </a:lnSpc>
            <a:spcBef>
              <a:spcPct val="0"/>
            </a:spcBef>
            <a:spcAft>
              <a:spcPct val="15000"/>
            </a:spcAft>
            <a:buChar char="•"/>
          </a:pPr>
          <a:r>
            <a:rPr lang="de-DE" altLang="de-DE" sz="1700" kern="1200" dirty="0" err="1"/>
            <a:t>Economia</a:t>
          </a:r>
          <a:r>
            <a:rPr lang="de-DE" altLang="de-DE" sz="1700" kern="1200" dirty="0"/>
            <a:t> digitale</a:t>
          </a:r>
          <a:endParaRPr lang="de-DE" sz="1700" kern="1200" dirty="0"/>
        </a:p>
        <a:p>
          <a:pPr marL="171450" lvl="1" indent="-171450" algn="l" defTabSz="755650">
            <a:lnSpc>
              <a:spcPct val="90000"/>
            </a:lnSpc>
            <a:spcBef>
              <a:spcPct val="0"/>
            </a:spcBef>
            <a:spcAft>
              <a:spcPct val="15000"/>
            </a:spcAft>
            <a:buChar char="•"/>
          </a:pPr>
          <a:r>
            <a:rPr lang="de-DE" altLang="de-DE" sz="1700" kern="1200" dirty="0" err="1"/>
            <a:t>Formazione</a:t>
          </a:r>
          <a:r>
            <a:rPr lang="de-DE" altLang="de-DE" sz="1700" kern="1200" dirty="0"/>
            <a:t> digitale</a:t>
          </a:r>
        </a:p>
        <a:p>
          <a:pPr marL="171450" lvl="1" indent="-171450" algn="l" defTabSz="755650">
            <a:lnSpc>
              <a:spcPct val="90000"/>
            </a:lnSpc>
            <a:spcBef>
              <a:spcPct val="0"/>
            </a:spcBef>
            <a:spcAft>
              <a:spcPct val="15000"/>
            </a:spcAft>
            <a:buChar char="•"/>
          </a:pPr>
          <a:r>
            <a:rPr lang="de-DE" altLang="de-DE" sz="1700" kern="1200" dirty="0" err="1"/>
            <a:t>Infrastruttura</a:t>
          </a:r>
          <a:r>
            <a:rPr lang="de-DE" altLang="de-DE" sz="1700" kern="1200" dirty="0"/>
            <a:t> digitale</a:t>
          </a:r>
        </a:p>
        <a:p>
          <a:pPr marL="171450" lvl="1" indent="-171450" algn="l" defTabSz="755650">
            <a:lnSpc>
              <a:spcPct val="90000"/>
            </a:lnSpc>
            <a:spcBef>
              <a:spcPct val="0"/>
            </a:spcBef>
            <a:spcAft>
              <a:spcPct val="15000"/>
            </a:spcAft>
            <a:buChar char="•"/>
          </a:pPr>
          <a:r>
            <a:rPr lang="de-DE" altLang="de-DE" sz="1700" kern="1200" dirty="0"/>
            <a:t>Amministrazione digitale</a:t>
          </a:r>
        </a:p>
        <a:p>
          <a:pPr marL="171450" lvl="1" indent="-171450" algn="l" defTabSz="755650">
            <a:lnSpc>
              <a:spcPct val="90000"/>
            </a:lnSpc>
            <a:spcBef>
              <a:spcPct val="0"/>
            </a:spcBef>
            <a:spcAft>
              <a:spcPct val="15000"/>
            </a:spcAft>
            <a:buChar char="•"/>
          </a:pPr>
          <a:r>
            <a:rPr lang="de-DE" altLang="de-DE" sz="1700" kern="1200" dirty="0"/>
            <a:t>IT </a:t>
          </a:r>
          <a:r>
            <a:rPr lang="de-DE" altLang="de-DE" sz="1700" kern="1200" dirty="0" err="1"/>
            <a:t>Governance</a:t>
          </a:r>
          <a:endParaRPr lang="de-DE" altLang="de-DE" sz="1700" kern="1200" dirty="0"/>
        </a:p>
      </dsp:txBody>
      <dsp:txXfrm>
        <a:off x="966015" y="2567973"/>
        <a:ext cx="6324372" cy="1976366"/>
      </dsp:txXfrm>
    </dsp:sp>
    <dsp:sp modelId="{8FDF0384-CF65-48C3-8A7E-CFB43229029E}">
      <dsp:nvSpPr>
        <dsp:cNvPr id="0" name=""/>
        <dsp:cNvSpPr/>
      </dsp:nvSpPr>
      <dsp:spPr>
        <a:xfrm>
          <a:off x="702499" y="2282498"/>
          <a:ext cx="1383456" cy="2075184"/>
        </a:xfrm>
        <a:prstGeom prst="rect">
          <a:avLst/>
        </a:prstGeom>
        <a:blipFill rotWithShape="1">
          <a:blip xmlns:r="http://schemas.openxmlformats.org/officeDocument/2006/relationships" r:embed="rId2"/>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F3ECB-DBB3-4EC7-88E8-400E2246E679}">
      <dsp:nvSpPr>
        <dsp:cNvPr id="0" name=""/>
        <dsp:cNvSpPr/>
      </dsp:nvSpPr>
      <dsp:spPr>
        <a:xfrm>
          <a:off x="1896964" y="810792"/>
          <a:ext cx="2019868" cy="2019868"/>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dirty="0"/>
            <a:t>Governance</a:t>
          </a:r>
        </a:p>
      </dsp:txBody>
      <dsp:txXfrm>
        <a:off x="2192767" y="1106595"/>
        <a:ext cx="1428262" cy="1428262"/>
      </dsp:txXfrm>
    </dsp:sp>
    <dsp:sp modelId="{AD670C08-4788-48B0-BF2C-19CAF15D15E7}">
      <dsp:nvSpPr>
        <dsp:cNvPr id="0" name=""/>
        <dsp:cNvSpPr/>
      </dsp:nvSpPr>
      <dsp:spPr>
        <a:xfrm>
          <a:off x="2401931" y="360"/>
          <a:ext cx="1009934" cy="1009934"/>
        </a:xfrm>
        <a:prstGeom prst="ellipse">
          <a:avLst/>
        </a:prstGeom>
        <a:solidFill>
          <a:schemeClr val="accent5">
            <a:alpha val="50000"/>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t>Ammini-strazione</a:t>
          </a:r>
          <a:r>
            <a:rPr lang="de-DE" sz="1000" kern="1200" dirty="0"/>
            <a:t> digitale</a:t>
          </a:r>
        </a:p>
      </dsp:txBody>
      <dsp:txXfrm>
        <a:off x="2549832" y="148261"/>
        <a:ext cx="714132" cy="714132"/>
      </dsp:txXfrm>
    </dsp:sp>
    <dsp:sp modelId="{AECD0570-D2D3-4833-A9F2-DDB347B0CF2F}">
      <dsp:nvSpPr>
        <dsp:cNvPr id="0" name=""/>
        <dsp:cNvSpPr/>
      </dsp:nvSpPr>
      <dsp:spPr>
        <a:xfrm>
          <a:off x="3717330" y="1315759"/>
          <a:ext cx="1009934" cy="1009934"/>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solidFill>
                <a:schemeClr val="tx1"/>
              </a:solidFill>
            </a:rPr>
            <a:t>Economia</a:t>
          </a:r>
          <a:r>
            <a:rPr lang="de-DE" sz="1000" kern="1200" dirty="0">
              <a:solidFill>
                <a:schemeClr val="tx1"/>
              </a:solidFill>
            </a:rPr>
            <a:t> digitale</a:t>
          </a:r>
          <a:endParaRPr lang="de-DE" sz="1000" kern="1200" dirty="0"/>
        </a:p>
      </dsp:txBody>
      <dsp:txXfrm>
        <a:off x="3865231" y="1463660"/>
        <a:ext cx="714132" cy="714132"/>
      </dsp:txXfrm>
    </dsp:sp>
    <dsp:sp modelId="{927A2C7E-8643-444F-8417-DF42D5C94F30}">
      <dsp:nvSpPr>
        <dsp:cNvPr id="0" name=""/>
        <dsp:cNvSpPr/>
      </dsp:nvSpPr>
      <dsp:spPr>
        <a:xfrm>
          <a:off x="2401931" y="2631158"/>
          <a:ext cx="1009934" cy="1009934"/>
        </a:xfrm>
        <a:prstGeom prst="ellipse">
          <a:avLst/>
        </a:prstGeom>
        <a:solidFill>
          <a:schemeClr val="accent5">
            <a:alpha val="50000"/>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t>Formazione</a:t>
          </a:r>
          <a:r>
            <a:rPr lang="de-DE" sz="1000" kern="1200" dirty="0"/>
            <a:t> digitale</a:t>
          </a:r>
        </a:p>
      </dsp:txBody>
      <dsp:txXfrm>
        <a:off x="2549832" y="2779059"/>
        <a:ext cx="714132" cy="714132"/>
      </dsp:txXfrm>
    </dsp:sp>
    <dsp:sp modelId="{F77B87FE-5622-45D0-9026-0A5C51CBF399}">
      <dsp:nvSpPr>
        <dsp:cNvPr id="0" name=""/>
        <dsp:cNvSpPr/>
      </dsp:nvSpPr>
      <dsp:spPr>
        <a:xfrm>
          <a:off x="1086532" y="1315759"/>
          <a:ext cx="1009934" cy="1009934"/>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de-DE" sz="1000" kern="1200" dirty="0" err="1"/>
            <a:t>Infra-struttura</a:t>
          </a:r>
          <a:r>
            <a:rPr lang="de-DE" sz="1000" kern="1200" dirty="0"/>
            <a:t> digitale</a:t>
          </a:r>
        </a:p>
      </dsp:txBody>
      <dsp:txXfrm>
        <a:off x="1234433" y="1463660"/>
        <a:ext cx="714132" cy="714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6DBBD-1879-4249-9EB2-9EB2B61562AE}">
      <dsp:nvSpPr>
        <dsp:cNvPr id="0" name=""/>
        <dsp:cNvSpPr/>
      </dsp:nvSpPr>
      <dsp:spPr>
        <a:xfrm>
          <a:off x="4205188" y="2884394"/>
          <a:ext cx="3488668" cy="415072"/>
        </a:xfrm>
        <a:custGeom>
          <a:avLst/>
          <a:gdLst/>
          <a:ahLst/>
          <a:cxnLst/>
          <a:rect l="0" t="0" r="0" b="0"/>
          <a:pathLst>
            <a:path>
              <a:moveTo>
                <a:pt x="0" y="0"/>
              </a:moveTo>
              <a:lnTo>
                <a:pt x="0" y="282859"/>
              </a:lnTo>
              <a:lnTo>
                <a:pt x="3488668" y="282859"/>
              </a:lnTo>
              <a:lnTo>
                <a:pt x="3488668" y="415072"/>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F7EE35-0384-478A-B5C1-B24ED1369DC4}">
      <dsp:nvSpPr>
        <dsp:cNvPr id="0" name=""/>
        <dsp:cNvSpPr/>
      </dsp:nvSpPr>
      <dsp:spPr>
        <a:xfrm>
          <a:off x="4205188" y="2884394"/>
          <a:ext cx="1744334" cy="415072"/>
        </a:xfrm>
        <a:custGeom>
          <a:avLst/>
          <a:gdLst/>
          <a:ahLst/>
          <a:cxnLst/>
          <a:rect l="0" t="0" r="0" b="0"/>
          <a:pathLst>
            <a:path>
              <a:moveTo>
                <a:pt x="0" y="0"/>
              </a:moveTo>
              <a:lnTo>
                <a:pt x="0" y="282859"/>
              </a:lnTo>
              <a:lnTo>
                <a:pt x="1744334" y="282859"/>
              </a:lnTo>
              <a:lnTo>
                <a:pt x="1744334" y="415072"/>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7508EC-BB48-4FDA-86FF-E3D31F6D7473}">
      <dsp:nvSpPr>
        <dsp:cNvPr id="0" name=""/>
        <dsp:cNvSpPr/>
      </dsp:nvSpPr>
      <dsp:spPr>
        <a:xfrm>
          <a:off x="4159468" y="2884394"/>
          <a:ext cx="91440" cy="415072"/>
        </a:xfrm>
        <a:custGeom>
          <a:avLst/>
          <a:gdLst/>
          <a:ahLst/>
          <a:cxnLst/>
          <a:rect l="0" t="0" r="0" b="0"/>
          <a:pathLst>
            <a:path>
              <a:moveTo>
                <a:pt x="45720" y="0"/>
              </a:moveTo>
              <a:lnTo>
                <a:pt x="45720" y="415072"/>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F15548-B59F-4311-9E63-1CCC4E6E9665}">
      <dsp:nvSpPr>
        <dsp:cNvPr id="0" name=""/>
        <dsp:cNvSpPr/>
      </dsp:nvSpPr>
      <dsp:spPr>
        <a:xfrm>
          <a:off x="2460854" y="2884394"/>
          <a:ext cx="1744334" cy="415072"/>
        </a:xfrm>
        <a:custGeom>
          <a:avLst/>
          <a:gdLst/>
          <a:ahLst/>
          <a:cxnLst/>
          <a:rect l="0" t="0" r="0" b="0"/>
          <a:pathLst>
            <a:path>
              <a:moveTo>
                <a:pt x="1744334" y="0"/>
              </a:moveTo>
              <a:lnTo>
                <a:pt x="1744334" y="282859"/>
              </a:lnTo>
              <a:lnTo>
                <a:pt x="0" y="282859"/>
              </a:lnTo>
              <a:lnTo>
                <a:pt x="0" y="415072"/>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79270D-8418-4419-8C1A-8EC21C43D890}">
      <dsp:nvSpPr>
        <dsp:cNvPr id="0" name=""/>
        <dsp:cNvSpPr/>
      </dsp:nvSpPr>
      <dsp:spPr>
        <a:xfrm>
          <a:off x="716520" y="2884394"/>
          <a:ext cx="3488668" cy="415072"/>
        </a:xfrm>
        <a:custGeom>
          <a:avLst/>
          <a:gdLst/>
          <a:ahLst/>
          <a:cxnLst/>
          <a:rect l="0" t="0" r="0" b="0"/>
          <a:pathLst>
            <a:path>
              <a:moveTo>
                <a:pt x="3488668" y="0"/>
              </a:moveTo>
              <a:lnTo>
                <a:pt x="3488668" y="282859"/>
              </a:lnTo>
              <a:lnTo>
                <a:pt x="0" y="282859"/>
              </a:lnTo>
              <a:lnTo>
                <a:pt x="0" y="415072"/>
              </a:lnTo>
            </a:path>
          </a:pathLst>
        </a:custGeom>
        <a:noFill/>
        <a:ln w="25400" cap="flat" cmpd="sng" algn="ctr">
          <a:solidFill>
            <a:schemeClr val="accent2">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AB430E-CC7E-40A1-B6FF-6930272C0465}">
      <dsp:nvSpPr>
        <dsp:cNvPr id="0" name=""/>
        <dsp:cNvSpPr/>
      </dsp:nvSpPr>
      <dsp:spPr>
        <a:xfrm>
          <a:off x="4159468" y="1563061"/>
          <a:ext cx="91440" cy="415072"/>
        </a:xfrm>
        <a:custGeom>
          <a:avLst/>
          <a:gdLst/>
          <a:ahLst/>
          <a:cxnLst/>
          <a:rect l="0" t="0" r="0" b="0"/>
          <a:pathLst>
            <a:path>
              <a:moveTo>
                <a:pt x="45720" y="0"/>
              </a:moveTo>
              <a:lnTo>
                <a:pt x="45720" y="415072"/>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6D5E02-B3F1-4411-A3C7-CAD8841DFE0E}">
      <dsp:nvSpPr>
        <dsp:cNvPr id="0" name=""/>
        <dsp:cNvSpPr/>
      </dsp:nvSpPr>
      <dsp:spPr>
        <a:xfrm>
          <a:off x="3491596" y="656801"/>
          <a:ext cx="1427182" cy="906260"/>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84A4897-CFBB-4763-AB6A-543111626F2B}">
      <dsp:nvSpPr>
        <dsp:cNvPr id="0" name=""/>
        <dsp:cNvSpPr/>
      </dsp:nvSpPr>
      <dsp:spPr>
        <a:xfrm>
          <a:off x="3650172" y="807448"/>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IT-</a:t>
          </a:r>
          <a:r>
            <a:rPr lang="de-DE" sz="1700" kern="1200" dirty="0" err="1"/>
            <a:t>Governance</a:t>
          </a:r>
          <a:r>
            <a:rPr lang="de-DE" sz="1700" kern="1200" dirty="0"/>
            <a:t> Board</a:t>
          </a:r>
        </a:p>
      </dsp:txBody>
      <dsp:txXfrm>
        <a:off x="3676715" y="833991"/>
        <a:ext cx="1374096" cy="853174"/>
      </dsp:txXfrm>
    </dsp:sp>
    <dsp:sp modelId="{54FEC8D5-3179-4EF7-9511-B1A0CD81526D}">
      <dsp:nvSpPr>
        <dsp:cNvPr id="0" name=""/>
        <dsp:cNvSpPr/>
      </dsp:nvSpPr>
      <dsp:spPr>
        <a:xfrm>
          <a:off x="3491596" y="1978134"/>
          <a:ext cx="1427182" cy="906260"/>
        </a:xfrm>
        <a:prstGeom prst="roundRect">
          <a:avLst>
            <a:gd name="adj" fmla="val 10000"/>
          </a:avLst>
        </a:prstGeom>
        <a:gradFill rotWithShape="0">
          <a:gsLst>
            <a:gs pos="0">
              <a:schemeClr val="accent2">
                <a:tint val="99000"/>
                <a:hueOff val="0"/>
                <a:satOff val="0"/>
                <a:lumOff val="0"/>
                <a:alphaOff val="0"/>
                <a:shade val="51000"/>
                <a:satMod val="130000"/>
              </a:schemeClr>
            </a:gs>
            <a:gs pos="80000">
              <a:schemeClr val="accent2">
                <a:tint val="99000"/>
                <a:hueOff val="0"/>
                <a:satOff val="0"/>
                <a:lumOff val="0"/>
                <a:alphaOff val="0"/>
                <a:shade val="93000"/>
                <a:satMod val="130000"/>
              </a:schemeClr>
            </a:gs>
            <a:gs pos="100000">
              <a:schemeClr val="accent2">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8F1536F-1144-4394-8C5E-08DCC9265DD1}">
      <dsp:nvSpPr>
        <dsp:cNvPr id="0" name=""/>
        <dsp:cNvSpPr/>
      </dsp:nvSpPr>
      <dsp:spPr>
        <a:xfrm>
          <a:off x="3650172" y="2128781"/>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99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IT-</a:t>
          </a:r>
          <a:r>
            <a:rPr lang="de-DE" sz="1700" kern="1200" dirty="0" err="1"/>
            <a:t>Steering</a:t>
          </a:r>
          <a:r>
            <a:rPr lang="de-DE" sz="1700" kern="1200" dirty="0"/>
            <a:t> Board</a:t>
          </a:r>
        </a:p>
      </dsp:txBody>
      <dsp:txXfrm>
        <a:off x="3676715" y="2155324"/>
        <a:ext cx="1374096" cy="853174"/>
      </dsp:txXfrm>
    </dsp:sp>
    <dsp:sp modelId="{24A5598A-0FAE-4A1A-A416-58BCA5BCCEE8}">
      <dsp:nvSpPr>
        <dsp:cNvPr id="0" name=""/>
        <dsp:cNvSpPr/>
      </dsp:nvSpPr>
      <dsp:spPr>
        <a:xfrm>
          <a:off x="2928" y="3299467"/>
          <a:ext cx="1427182" cy="906260"/>
        </a:xfrm>
        <a:prstGeom prst="roundRect">
          <a:avLst>
            <a:gd name="adj" fmla="val 10000"/>
          </a:avLst>
        </a:prstGeom>
        <a:gradFill rotWithShape="0">
          <a:gsLst>
            <a:gs pos="0">
              <a:schemeClr val="accent2">
                <a:tint val="80000"/>
                <a:hueOff val="0"/>
                <a:satOff val="0"/>
                <a:lumOff val="0"/>
                <a:alphaOff val="0"/>
                <a:shade val="51000"/>
                <a:satMod val="130000"/>
              </a:schemeClr>
            </a:gs>
            <a:gs pos="80000">
              <a:schemeClr val="accent2">
                <a:tint val="80000"/>
                <a:hueOff val="0"/>
                <a:satOff val="0"/>
                <a:lumOff val="0"/>
                <a:alphaOff val="0"/>
                <a:shade val="93000"/>
                <a:satMod val="130000"/>
              </a:schemeClr>
            </a:gs>
            <a:gs pos="100000">
              <a:schemeClr val="accent2">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917591A-18E7-4E30-A935-6C1E7936F1FB}">
      <dsp:nvSpPr>
        <dsp:cNvPr id="0" name=""/>
        <dsp:cNvSpPr/>
      </dsp:nvSpPr>
      <dsp:spPr>
        <a:xfrm>
          <a:off x="161504" y="3450114"/>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PAB</a:t>
          </a:r>
        </a:p>
      </dsp:txBody>
      <dsp:txXfrm>
        <a:off x="188047" y="3476657"/>
        <a:ext cx="1374096" cy="853174"/>
      </dsp:txXfrm>
    </dsp:sp>
    <dsp:sp modelId="{249FA6B9-3CD8-489A-AC9F-737837AA77FB}">
      <dsp:nvSpPr>
        <dsp:cNvPr id="0" name=""/>
        <dsp:cNvSpPr/>
      </dsp:nvSpPr>
      <dsp:spPr>
        <a:xfrm>
          <a:off x="1747262" y="3299467"/>
          <a:ext cx="1427182" cy="906260"/>
        </a:xfrm>
        <a:prstGeom prst="roundRect">
          <a:avLst>
            <a:gd name="adj" fmla="val 10000"/>
          </a:avLst>
        </a:prstGeom>
        <a:gradFill rotWithShape="0">
          <a:gsLst>
            <a:gs pos="0">
              <a:schemeClr val="accent2">
                <a:tint val="80000"/>
                <a:hueOff val="0"/>
                <a:satOff val="0"/>
                <a:lumOff val="0"/>
                <a:alphaOff val="0"/>
                <a:shade val="51000"/>
                <a:satMod val="130000"/>
              </a:schemeClr>
            </a:gs>
            <a:gs pos="80000">
              <a:schemeClr val="accent2">
                <a:tint val="80000"/>
                <a:hueOff val="0"/>
                <a:satOff val="0"/>
                <a:lumOff val="0"/>
                <a:alphaOff val="0"/>
                <a:shade val="93000"/>
                <a:satMod val="130000"/>
              </a:schemeClr>
            </a:gs>
            <a:gs pos="100000">
              <a:schemeClr val="accent2">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B4F650B-2F51-4D50-877B-6F4C2FA1D9E0}">
      <dsp:nvSpPr>
        <dsp:cNvPr id="0" name=""/>
        <dsp:cNvSpPr/>
      </dsp:nvSpPr>
      <dsp:spPr>
        <a:xfrm>
          <a:off x="1905838" y="3450114"/>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Azienda</a:t>
          </a:r>
          <a:r>
            <a:rPr lang="de-DE" sz="1700" kern="1200" dirty="0"/>
            <a:t> </a:t>
          </a:r>
          <a:r>
            <a:rPr lang="de-DE" sz="1700" kern="1200" dirty="0" err="1"/>
            <a:t>Sanitaria</a:t>
          </a:r>
          <a:endParaRPr lang="de-DE" sz="1700" kern="1200" dirty="0"/>
        </a:p>
      </dsp:txBody>
      <dsp:txXfrm>
        <a:off x="1932381" y="3476657"/>
        <a:ext cx="1374096" cy="853174"/>
      </dsp:txXfrm>
    </dsp:sp>
    <dsp:sp modelId="{E73A4496-1173-42C2-9752-288AD07BC59C}">
      <dsp:nvSpPr>
        <dsp:cNvPr id="0" name=""/>
        <dsp:cNvSpPr/>
      </dsp:nvSpPr>
      <dsp:spPr>
        <a:xfrm>
          <a:off x="3491596" y="3299467"/>
          <a:ext cx="1427182" cy="906260"/>
        </a:xfrm>
        <a:prstGeom prst="roundRect">
          <a:avLst>
            <a:gd name="adj" fmla="val 10000"/>
          </a:avLst>
        </a:prstGeom>
        <a:gradFill rotWithShape="0">
          <a:gsLst>
            <a:gs pos="0">
              <a:schemeClr val="accent2">
                <a:tint val="80000"/>
                <a:hueOff val="0"/>
                <a:satOff val="0"/>
                <a:lumOff val="0"/>
                <a:alphaOff val="0"/>
                <a:shade val="51000"/>
                <a:satMod val="130000"/>
              </a:schemeClr>
            </a:gs>
            <a:gs pos="80000">
              <a:schemeClr val="accent2">
                <a:tint val="80000"/>
                <a:hueOff val="0"/>
                <a:satOff val="0"/>
                <a:lumOff val="0"/>
                <a:alphaOff val="0"/>
                <a:shade val="93000"/>
                <a:satMod val="130000"/>
              </a:schemeClr>
            </a:gs>
            <a:gs pos="100000">
              <a:schemeClr val="accent2">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9DDD50E-BA09-4627-9918-676C26E43F11}">
      <dsp:nvSpPr>
        <dsp:cNvPr id="0" name=""/>
        <dsp:cNvSpPr/>
      </dsp:nvSpPr>
      <dsp:spPr>
        <a:xfrm>
          <a:off x="3650172" y="3450114"/>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Consorzio</a:t>
          </a:r>
          <a:r>
            <a:rPr lang="de-DE" sz="1700" kern="1200" dirty="0"/>
            <a:t> </a:t>
          </a:r>
          <a:r>
            <a:rPr lang="de-DE" sz="1700" kern="1200" dirty="0" err="1"/>
            <a:t>dei</a:t>
          </a:r>
          <a:r>
            <a:rPr lang="de-DE" sz="1700" kern="1200" dirty="0"/>
            <a:t> </a:t>
          </a:r>
          <a:r>
            <a:rPr lang="de-DE" sz="1700" kern="1200" dirty="0" err="1"/>
            <a:t>comuni</a:t>
          </a:r>
          <a:endParaRPr lang="de-DE" sz="1700" kern="1200" dirty="0"/>
        </a:p>
      </dsp:txBody>
      <dsp:txXfrm>
        <a:off x="3676715" y="3476657"/>
        <a:ext cx="1374096" cy="853174"/>
      </dsp:txXfrm>
    </dsp:sp>
    <dsp:sp modelId="{D2C50822-218C-4520-8889-D817734AE915}">
      <dsp:nvSpPr>
        <dsp:cNvPr id="0" name=""/>
        <dsp:cNvSpPr/>
      </dsp:nvSpPr>
      <dsp:spPr>
        <a:xfrm>
          <a:off x="5235930" y="3299467"/>
          <a:ext cx="1427182" cy="906260"/>
        </a:xfrm>
        <a:prstGeom prst="roundRect">
          <a:avLst>
            <a:gd name="adj" fmla="val 10000"/>
          </a:avLst>
        </a:prstGeom>
        <a:gradFill rotWithShape="0">
          <a:gsLst>
            <a:gs pos="0">
              <a:schemeClr val="accent2">
                <a:tint val="80000"/>
                <a:hueOff val="0"/>
                <a:satOff val="0"/>
                <a:lumOff val="0"/>
                <a:alphaOff val="0"/>
                <a:shade val="51000"/>
                <a:satMod val="130000"/>
              </a:schemeClr>
            </a:gs>
            <a:gs pos="80000">
              <a:schemeClr val="accent2">
                <a:tint val="80000"/>
                <a:hueOff val="0"/>
                <a:satOff val="0"/>
                <a:lumOff val="0"/>
                <a:alphaOff val="0"/>
                <a:shade val="93000"/>
                <a:satMod val="130000"/>
              </a:schemeClr>
            </a:gs>
            <a:gs pos="100000">
              <a:schemeClr val="accent2">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3B67F40-A345-4E0D-BAA0-3BFC416F7AB5}">
      <dsp:nvSpPr>
        <dsp:cNvPr id="0" name=""/>
        <dsp:cNvSpPr/>
      </dsp:nvSpPr>
      <dsp:spPr>
        <a:xfrm>
          <a:off x="5394506" y="3450114"/>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Regione</a:t>
          </a:r>
          <a:endParaRPr lang="de-DE" sz="1700" kern="1200" dirty="0"/>
        </a:p>
      </dsp:txBody>
      <dsp:txXfrm>
        <a:off x="5421049" y="3476657"/>
        <a:ext cx="1374096" cy="853174"/>
      </dsp:txXfrm>
    </dsp:sp>
    <dsp:sp modelId="{2D3F73C8-AA86-49DA-A3C9-307E16D27B83}">
      <dsp:nvSpPr>
        <dsp:cNvPr id="0" name=""/>
        <dsp:cNvSpPr/>
      </dsp:nvSpPr>
      <dsp:spPr>
        <a:xfrm>
          <a:off x="6980264" y="3299467"/>
          <a:ext cx="1427182" cy="906260"/>
        </a:xfrm>
        <a:prstGeom prst="roundRect">
          <a:avLst>
            <a:gd name="adj" fmla="val 10000"/>
          </a:avLst>
        </a:prstGeom>
        <a:gradFill rotWithShape="0">
          <a:gsLst>
            <a:gs pos="0">
              <a:schemeClr val="accent2">
                <a:tint val="80000"/>
                <a:hueOff val="0"/>
                <a:satOff val="0"/>
                <a:lumOff val="0"/>
                <a:alphaOff val="0"/>
                <a:shade val="51000"/>
                <a:satMod val="130000"/>
              </a:schemeClr>
            </a:gs>
            <a:gs pos="80000">
              <a:schemeClr val="accent2">
                <a:tint val="80000"/>
                <a:hueOff val="0"/>
                <a:satOff val="0"/>
                <a:lumOff val="0"/>
                <a:alphaOff val="0"/>
                <a:shade val="93000"/>
                <a:satMod val="130000"/>
              </a:schemeClr>
            </a:gs>
            <a:gs pos="100000">
              <a:schemeClr val="accent2">
                <a:tint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2C0CEDC-43DA-46A0-A701-A77B3E097240}">
      <dsp:nvSpPr>
        <dsp:cNvPr id="0" name=""/>
        <dsp:cNvSpPr/>
      </dsp:nvSpPr>
      <dsp:spPr>
        <a:xfrm>
          <a:off x="7138840" y="3450114"/>
          <a:ext cx="1427182" cy="906260"/>
        </a:xfrm>
        <a:prstGeom prst="roundRect">
          <a:avLst>
            <a:gd name="adj" fmla="val 10000"/>
          </a:avLst>
        </a:prstGeom>
        <a:solidFill>
          <a:schemeClr val="lt1">
            <a:alpha val="90000"/>
            <a:hueOff val="0"/>
            <a:satOff val="0"/>
            <a:lumOff val="0"/>
            <a:alphaOff val="0"/>
          </a:schemeClr>
        </a:solidFill>
        <a:ln w="9525" cap="flat" cmpd="sng" algn="ctr">
          <a:solidFill>
            <a:schemeClr val="accent2">
              <a:tint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err="1"/>
            <a:t>Altri</a:t>
          </a:r>
          <a:endParaRPr lang="de-DE" sz="1700" kern="1200" dirty="0"/>
        </a:p>
      </dsp:txBody>
      <dsp:txXfrm>
        <a:off x="7165383" y="3476657"/>
        <a:ext cx="1374096" cy="8531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15EB5-8C59-48EA-9206-D490D60F7C85}">
      <dsp:nvSpPr>
        <dsp:cNvPr id="0" name=""/>
        <dsp:cNvSpPr/>
      </dsp:nvSpPr>
      <dsp:spPr>
        <a:xfrm>
          <a:off x="1577" y="0"/>
          <a:ext cx="1653422" cy="4064000"/>
        </a:xfrm>
        <a:prstGeom prst="roundRect">
          <a:avLst>
            <a:gd name="adj" fmla="val 1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latin typeface="Arial" charset="0"/>
            </a:rPr>
            <a:t>Piano triennale IT dell’</a:t>
          </a:r>
          <a:r>
            <a:rPr lang="it-IT" sz="1700" kern="1200" dirty="0" err="1">
              <a:solidFill>
                <a:schemeClr val="bg1"/>
              </a:solidFill>
              <a:latin typeface="Arial" charset="0"/>
            </a:rPr>
            <a:t>ammini-strazione</a:t>
          </a:r>
          <a:r>
            <a:rPr lang="it-IT" sz="1700" kern="1200" dirty="0">
              <a:solidFill>
                <a:schemeClr val="bg1"/>
              </a:solidFill>
              <a:latin typeface="Arial" charset="0"/>
            </a:rPr>
            <a:t> pubblica</a:t>
          </a:r>
          <a:endParaRPr lang="de-DE" sz="1700" kern="1200" dirty="0"/>
        </a:p>
      </dsp:txBody>
      <dsp:txXfrm>
        <a:off x="1577" y="1625600"/>
        <a:ext cx="1653422" cy="1625600"/>
      </dsp:txXfrm>
    </dsp:sp>
    <dsp:sp modelId="{08B1E2F2-0EC6-4D14-A7E0-9B960AAC911B}">
      <dsp:nvSpPr>
        <dsp:cNvPr id="0" name=""/>
        <dsp:cNvSpPr/>
      </dsp:nvSpPr>
      <dsp:spPr>
        <a:xfrm>
          <a:off x="151632" y="243840"/>
          <a:ext cx="1353312" cy="135331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54CE6E-BFDF-49D5-9C9E-FB5855B5B3D6}">
      <dsp:nvSpPr>
        <dsp:cNvPr id="0" name=""/>
        <dsp:cNvSpPr/>
      </dsp:nvSpPr>
      <dsp:spPr>
        <a:xfrm>
          <a:off x="1704602" y="0"/>
          <a:ext cx="1653422" cy="4064000"/>
        </a:xfrm>
        <a:prstGeom prst="roundRect">
          <a:avLst>
            <a:gd name="adj" fmla="val 10000"/>
          </a:avLst>
        </a:prstGeom>
        <a:solidFill>
          <a:schemeClr val="accent2">
            <a:shade val="80000"/>
            <a:hueOff val="-11957"/>
            <a:satOff val="-1341"/>
            <a:lumOff val="85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AT" sz="1700" kern="1200" dirty="0" err="1">
              <a:solidFill>
                <a:schemeClr val="bg1"/>
              </a:solidFill>
              <a:latin typeface="Arial" charset="0"/>
            </a:rPr>
            <a:t>Architettura</a:t>
          </a:r>
          <a:r>
            <a:rPr lang="de-AT" sz="1700" kern="1200" dirty="0">
              <a:solidFill>
                <a:schemeClr val="bg1"/>
              </a:solidFill>
              <a:latin typeface="Arial" charset="0"/>
            </a:rPr>
            <a:t> IT di </a:t>
          </a:r>
          <a:r>
            <a:rPr lang="de-AT" sz="1700" kern="1200" dirty="0" err="1">
              <a:solidFill>
                <a:schemeClr val="bg1"/>
              </a:solidFill>
              <a:latin typeface="Arial" charset="0"/>
            </a:rPr>
            <a:t>riferimento</a:t>
          </a:r>
          <a:r>
            <a:rPr lang="de-AT" sz="1700" kern="1200" dirty="0">
              <a:solidFill>
                <a:schemeClr val="bg1"/>
              </a:solidFill>
              <a:latin typeface="Arial" charset="0"/>
            </a:rPr>
            <a:t> </a:t>
          </a:r>
          <a:r>
            <a:rPr lang="de-AT" sz="1700" kern="1200" dirty="0" err="1">
              <a:solidFill>
                <a:schemeClr val="bg1"/>
              </a:solidFill>
              <a:latin typeface="Arial" charset="0"/>
            </a:rPr>
            <a:t>condivisa</a:t>
          </a:r>
          <a:r>
            <a:rPr lang="de-AT" sz="1700" kern="1200" dirty="0">
              <a:solidFill>
                <a:schemeClr val="bg1"/>
              </a:solidFill>
              <a:latin typeface="Arial" charset="0"/>
            </a:rPr>
            <a:t> e </a:t>
          </a:r>
          <a:r>
            <a:rPr lang="de-AT" sz="1700" kern="1200" dirty="0" err="1">
              <a:solidFill>
                <a:schemeClr val="bg1"/>
              </a:solidFill>
              <a:latin typeface="Arial" charset="0"/>
            </a:rPr>
            <a:t>sistemi</a:t>
          </a:r>
          <a:r>
            <a:rPr lang="de-AT" sz="1700" kern="1200" dirty="0">
              <a:solidFill>
                <a:schemeClr val="bg1"/>
              </a:solidFill>
              <a:latin typeface="Arial" charset="0"/>
            </a:rPr>
            <a:t> </a:t>
          </a:r>
          <a:r>
            <a:rPr lang="de-AT" sz="1700" kern="1200" dirty="0" err="1">
              <a:solidFill>
                <a:schemeClr val="bg1"/>
              </a:solidFill>
              <a:latin typeface="Arial" charset="0"/>
            </a:rPr>
            <a:t>comuni</a:t>
          </a:r>
          <a:endParaRPr lang="de-DE" sz="1700" kern="1200" dirty="0"/>
        </a:p>
      </dsp:txBody>
      <dsp:txXfrm>
        <a:off x="1704602" y="1625600"/>
        <a:ext cx="1653422" cy="1625600"/>
      </dsp:txXfrm>
    </dsp:sp>
    <dsp:sp modelId="{B0B3B10A-ABE4-4981-99F6-CEFF46BC467C}">
      <dsp:nvSpPr>
        <dsp:cNvPr id="0" name=""/>
        <dsp:cNvSpPr/>
      </dsp:nvSpPr>
      <dsp:spPr>
        <a:xfrm>
          <a:off x="1854657" y="243840"/>
          <a:ext cx="1353312" cy="1353312"/>
        </a:xfrm>
        <a:prstGeom prst="ellipse">
          <a:avLst/>
        </a:prstGeom>
        <a:blipFill dpi="0" rotWithShape="1">
          <a:blip xmlns:r="http://schemas.openxmlformats.org/officeDocument/2006/relationships" r:embed="rId2"/>
          <a:srcRect/>
          <a:stretch>
            <a:fillRect l="-8523" r="-852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CD378A-58BE-4390-8AB3-49B7B5207669}">
      <dsp:nvSpPr>
        <dsp:cNvPr id="0" name=""/>
        <dsp:cNvSpPr/>
      </dsp:nvSpPr>
      <dsp:spPr>
        <a:xfrm>
          <a:off x="3407627" y="0"/>
          <a:ext cx="1653422" cy="4064000"/>
        </a:xfrm>
        <a:prstGeom prst="roundRect">
          <a:avLst>
            <a:gd name="adj" fmla="val 10000"/>
          </a:avLst>
        </a:prstGeom>
        <a:solidFill>
          <a:schemeClr val="accent2">
            <a:shade val="80000"/>
            <a:hueOff val="-23915"/>
            <a:satOff val="-2683"/>
            <a:lumOff val="171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latin typeface="Arial" charset="0"/>
            </a:rPr>
            <a:t>Team di progetto e task force trasversali</a:t>
          </a:r>
          <a:endParaRPr lang="de-DE" sz="1700" kern="1200" dirty="0"/>
        </a:p>
      </dsp:txBody>
      <dsp:txXfrm>
        <a:off x="3407627" y="1625600"/>
        <a:ext cx="1653422" cy="1625600"/>
      </dsp:txXfrm>
    </dsp:sp>
    <dsp:sp modelId="{B3CC8153-FD3D-4E2C-BCBC-0FF61FFF0701}">
      <dsp:nvSpPr>
        <dsp:cNvPr id="0" name=""/>
        <dsp:cNvSpPr/>
      </dsp:nvSpPr>
      <dsp:spPr>
        <a:xfrm>
          <a:off x="3557682" y="243840"/>
          <a:ext cx="1353312" cy="1353312"/>
        </a:xfrm>
        <a:prstGeom prst="ellipse">
          <a:avLst/>
        </a:prstGeom>
        <a:blipFill dpi="0" rotWithShape="1">
          <a:blip xmlns:r="http://schemas.openxmlformats.org/officeDocument/2006/relationships" r:embed="rId3"/>
          <a:srcRect/>
          <a:stretch>
            <a:fillRect l="-11183" r="-1118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CA3AA-1317-476A-95AA-AC57A9253EFC}">
      <dsp:nvSpPr>
        <dsp:cNvPr id="0" name=""/>
        <dsp:cNvSpPr/>
      </dsp:nvSpPr>
      <dsp:spPr>
        <a:xfrm>
          <a:off x="5110652" y="0"/>
          <a:ext cx="1653422" cy="4064000"/>
        </a:xfrm>
        <a:prstGeom prst="roundRect">
          <a:avLst>
            <a:gd name="adj" fmla="val 10000"/>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AT" sz="1700" kern="1200" dirty="0" err="1">
              <a:solidFill>
                <a:schemeClr val="bg1"/>
              </a:solidFill>
              <a:latin typeface="Arial" charset="0"/>
            </a:rPr>
            <a:t>Incontri</a:t>
          </a:r>
          <a:r>
            <a:rPr lang="de-AT" sz="1700" kern="1200" dirty="0">
              <a:solidFill>
                <a:schemeClr val="bg1"/>
              </a:solidFill>
              <a:latin typeface="Arial" charset="0"/>
            </a:rPr>
            <a:t> </a:t>
          </a:r>
          <a:r>
            <a:rPr lang="de-AT" sz="1700" kern="1200" dirty="0" err="1">
              <a:solidFill>
                <a:schemeClr val="bg1"/>
              </a:solidFill>
              <a:latin typeface="Arial" charset="0"/>
            </a:rPr>
            <a:t>periodici</a:t>
          </a:r>
          <a:r>
            <a:rPr lang="de-AT" sz="1700" kern="1200" dirty="0">
              <a:solidFill>
                <a:schemeClr val="bg1"/>
              </a:solidFill>
              <a:latin typeface="Arial" charset="0"/>
            </a:rPr>
            <a:t> per </a:t>
          </a:r>
          <a:r>
            <a:rPr lang="de-AT" sz="1700" kern="1200" dirty="0" err="1">
              <a:solidFill>
                <a:schemeClr val="bg1"/>
              </a:solidFill>
              <a:latin typeface="Arial" charset="0"/>
            </a:rPr>
            <a:t>scambio</a:t>
          </a:r>
          <a:r>
            <a:rPr lang="de-AT" sz="1700" kern="1200" dirty="0">
              <a:solidFill>
                <a:schemeClr val="bg1"/>
              </a:solidFill>
              <a:latin typeface="Arial" charset="0"/>
            </a:rPr>
            <a:t> </a:t>
          </a:r>
          <a:r>
            <a:rPr lang="de-AT" sz="1700" kern="1200" dirty="0" err="1">
              <a:solidFill>
                <a:schemeClr val="bg1"/>
              </a:solidFill>
              <a:latin typeface="Arial" charset="0"/>
            </a:rPr>
            <a:t>informazioni</a:t>
          </a:r>
          <a:r>
            <a:rPr lang="de-AT" sz="1700" kern="1200" dirty="0">
              <a:solidFill>
                <a:schemeClr val="bg1"/>
              </a:solidFill>
              <a:latin typeface="Arial" charset="0"/>
            </a:rPr>
            <a:t> e </a:t>
          </a:r>
          <a:r>
            <a:rPr lang="de-AT" sz="1700" kern="1200" dirty="0" err="1">
              <a:solidFill>
                <a:schemeClr val="bg1"/>
              </a:solidFill>
              <a:latin typeface="Arial" charset="0"/>
            </a:rPr>
            <a:t>monitoraggio</a:t>
          </a:r>
          <a:endParaRPr lang="de-DE" sz="1700" kern="1200" dirty="0"/>
        </a:p>
      </dsp:txBody>
      <dsp:txXfrm>
        <a:off x="5110652" y="1625600"/>
        <a:ext cx="1653422" cy="1625600"/>
      </dsp:txXfrm>
    </dsp:sp>
    <dsp:sp modelId="{31C73238-FC32-4B48-B567-3738710661B1}">
      <dsp:nvSpPr>
        <dsp:cNvPr id="0" name=""/>
        <dsp:cNvSpPr/>
      </dsp:nvSpPr>
      <dsp:spPr>
        <a:xfrm>
          <a:off x="5260707" y="243840"/>
          <a:ext cx="1353312" cy="1353312"/>
        </a:xfrm>
        <a:prstGeom prst="ellipse">
          <a:avLst/>
        </a:prstGeom>
        <a:blipFill dpi="0" rotWithShape="1">
          <a:blip xmlns:r="http://schemas.openxmlformats.org/officeDocument/2006/relationships" r:embed="rId4"/>
          <a:srcRect/>
          <a:stretch>
            <a:fillRect l="-21824" r="-21824"/>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14A65F-3779-4E0E-BDFF-C69058840D51}">
      <dsp:nvSpPr>
        <dsp:cNvPr id="0" name=""/>
        <dsp:cNvSpPr/>
      </dsp:nvSpPr>
      <dsp:spPr>
        <a:xfrm>
          <a:off x="270626" y="3251200"/>
          <a:ext cx="6224399" cy="60960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476" cy="511897"/>
          </a:xfrm>
          <a:prstGeom prst="rect">
            <a:avLst/>
          </a:prstGeom>
        </p:spPr>
        <p:txBody>
          <a:bodyPr vert="horz" lIns="96515" tIns="48257" rIns="96515" bIns="48257" rtlCol="0"/>
          <a:lstStyle>
            <a:lvl1pPr algn="l" eaLnBrk="1" hangingPunct="1">
              <a:defRPr sz="1300">
                <a:cs typeface="Arial" charset="0"/>
              </a:defRPr>
            </a:lvl1pPr>
          </a:lstStyle>
          <a:p>
            <a:pPr>
              <a:defRPr/>
            </a:pPr>
            <a:endParaRPr lang="de-DE"/>
          </a:p>
        </p:txBody>
      </p:sp>
      <p:sp>
        <p:nvSpPr>
          <p:cNvPr id="3" name="Datumsplatzhalter 2"/>
          <p:cNvSpPr>
            <a:spLocks noGrp="1"/>
          </p:cNvSpPr>
          <p:nvPr>
            <p:ph type="dt" sz="quarter" idx="1"/>
          </p:nvPr>
        </p:nvSpPr>
        <p:spPr>
          <a:xfrm>
            <a:off x="4021129" y="0"/>
            <a:ext cx="3076476" cy="511897"/>
          </a:xfrm>
          <a:prstGeom prst="rect">
            <a:avLst/>
          </a:prstGeom>
        </p:spPr>
        <p:txBody>
          <a:bodyPr vert="horz" lIns="96515" tIns="48257" rIns="96515" bIns="48257" rtlCol="0"/>
          <a:lstStyle>
            <a:lvl1pPr algn="r" eaLnBrk="1" hangingPunct="1">
              <a:defRPr sz="1300">
                <a:cs typeface="Arial" charset="0"/>
              </a:defRPr>
            </a:lvl1pPr>
          </a:lstStyle>
          <a:p>
            <a:pPr>
              <a:defRPr/>
            </a:pPr>
            <a:fld id="{85CEF3DD-C059-4494-B8B9-90154A7D0D39}" type="datetimeFigureOut">
              <a:rPr lang="de-DE"/>
              <a:pPr>
                <a:defRPr/>
              </a:pPr>
              <a:t>02.08.2017</a:t>
            </a:fld>
            <a:endParaRPr lang="de-DE"/>
          </a:p>
        </p:txBody>
      </p:sp>
      <p:sp>
        <p:nvSpPr>
          <p:cNvPr id="4" name="Fußzeilenplatzhalter 3"/>
          <p:cNvSpPr>
            <a:spLocks noGrp="1"/>
          </p:cNvSpPr>
          <p:nvPr>
            <p:ph type="ftr" sz="quarter" idx="2"/>
          </p:nvPr>
        </p:nvSpPr>
        <p:spPr>
          <a:xfrm>
            <a:off x="1" y="9721055"/>
            <a:ext cx="3076476" cy="511897"/>
          </a:xfrm>
          <a:prstGeom prst="rect">
            <a:avLst/>
          </a:prstGeom>
        </p:spPr>
        <p:txBody>
          <a:bodyPr vert="horz" lIns="96515" tIns="48257" rIns="96515" bIns="48257" rtlCol="0" anchor="b"/>
          <a:lstStyle>
            <a:lvl1pPr algn="l" eaLnBrk="1" hangingPunct="1">
              <a:defRPr sz="1300">
                <a:cs typeface="Arial" charset="0"/>
              </a:defRPr>
            </a:lvl1pPr>
          </a:lstStyle>
          <a:p>
            <a:pPr>
              <a:defRPr/>
            </a:pPr>
            <a:endParaRPr lang="de-DE"/>
          </a:p>
        </p:txBody>
      </p:sp>
      <p:sp>
        <p:nvSpPr>
          <p:cNvPr id="5" name="Foliennummernplatzhalter 4"/>
          <p:cNvSpPr>
            <a:spLocks noGrp="1"/>
          </p:cNvSpPr>
          <p:nvPr>
            <p:ph type="sldNum" sz="quarter" idx="3"/>
          </p:nvPr>
        </p:nvSpPr>
        <p:spPr>
          <a:xfrm>
            <a:off x="4021129" y="9721055"/>
            <a:ext cx="3076476" cy="511897"/>
          </a:xfrm>
          <a:prstGeom prst="rect">
            <a:avLst/>
          </a:prstGeom>
        </p:spPr>
        <p:txBody>
          <a:bodyPr vert="horz" wrap="square" lIns="96515" tIns="48257" rIns="96515" bIns="48257" numCol="1" anchor="b" anchorCtr="0" compatLnSpc="1">
            <a:prstTxWarp prst="textNoShape">
              <a:avLst/>
            </a:prstTxWarp>
          </a:bodyPr>
          <a:lstStyle>
            <a:lvl1pPr algn="r" eaLnBrk="1" hangingPunct="1">
              <a:defRPr sz="1300"/>
            </a:lvl1pPr>
          </a:lstStyle>
          <a:p>
            <a:pPr>
              <a:defRPr/>
            </a:pPr>
            <a:fld id="{20D7CD2D-048D-44EE-A1B2-BD2C1389A2A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476" cy="511897"/>
          </a:xfrm>
          <a:prstGeom prst="rect">
            <a:avLst/>
          </a:prstGeom>
        </p:spPr>
        <p:txBody>
          <a:bodyPr vert="horz" lIns="96515" tIns="48257" rIns="96515" bIns="48257" rtlCol="0"/>
          <a:lstStyle>
            <a:lvl1pPr algn="l" eaLnBrk="1" fontAlgn="auto" hangingPunct="1">
              <a:spcBef>
                <a:spcPts val="0"/>
              </a:spcBef>
              <a:spcAft>
                <a:spcPts val="0"/>
              </a:spcAft>
              <a:defRPr sz="1300">
                <a:latin typeface="+mn-lt"/>
                <a:cs typeface="+mn-cs"/>
              </a:defRPr>
            </a:lvl1pPr>
          </a:lstStyle>
          <a:p>
            <a:pPr>
              <a:defRPr/>
            </a:pPr>
            <a:endParaRPr lang="de-DE"/>
          </a:p>
        </p:txBody>
      </p:sp>
      <p:sp>
        <p:nvSpPr>
          <p:cNvPr id="3" name="Datumsplatzhalter 2"/>
          <p:cNvSpPr>
            <a:spLocks noGrp="1"/>
          </p:cNvSpPr>
          <p:nvPr>
            <p:ph type="dt" idx="1"/>
          </p:nvPr>
        </p:nvSpPr>
        <p:spPr>
          <a:xfrm>
            <a:off x="4021129" y="0"/>
            <a:ext cx="3076476" cy="511897"/>
          </a:xfrm>
          <a:prstGeom prst="rect">
            <a:avLst/>
          </a:prstGeom>
        </p:spPr>
        <p:txBody>
          <a:bodyPr vert="horz" lIns="96515" tIns="48257" rIns="96515" bIns="48257" rtlCol="0"/>
          <a:lstStyle>
            <a:lvl1pPr algn="r" eaLnBrk="1" fontAlgn="auto" hangingPunct="1">
              <a:spcBef>
                <a:spcPts val="0"/>
              </a:spcBef>
              <a:spcAft>
                <a:spcPts val="0"/>
              </a:spcAft>
              <a:defRPr sz="1300">
                <a:latin typeface="+mn-lt"/>
                <a:cs typeface="+mn-cs"/>
              </a:defRPr>
            </a:lvl1pPr>
          </a:lstStyle>
          <a:p>
            <a:pPr>
              <a:defRPr/>
            </a:pPr>
            <a:fld id="{E94182AA-E760-4182-A18B-EE3828D42615}" type="datetimeFigureOut">
              <a:rPr lang="de-DE"/>
              <a:pPr>
                <a:defRPr/>
              </a:pPr>
              <a:t>02.08.2017</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6515" tIns="48257" rIns="96515" bIns="48257" rtlCol="0" anchor="ctr"/>
          <a:lstStyle/>
          <a:p>
            <a:pPr lvl="0"/>
            <a:endParaRPr lang="de-DE" noProof="0"/>
          </a:p>
        </p:txBody>
      </p:sp>
      <p:sp>
        <p:nvSpPr>
          <p:cNvPr id="5" name="Notizenplatzhalter 4"/>
          <p:cNvSpPr>
            <a:spLocks noGrp="1"/>
          </p:cNvSpPr>
          <p:nvPr>
            <p:ph type="body" sz="quarter" idx="3"/>
          </p:nvPr>
        </p:nvSpPr>
        <p:spPr>
          <a:xfrm>
            <a:off x="710609" y="4861359"/>
            <a:ext cx="5678083" cy="4605409"/>
          </a:xfrm>
          <a:prstGeom prst="rect">
            <a:avLst/>
          </a:prstGeom>
        </p:spPr>
        <p:txBody>
          <a:bodyPr vert="horz" lIns="96515" tIns="48257" rIns="96515" bIns="48257"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721055"/>
            <a:ext cx="3076476" cy="511897"/>
          </a:xfrm>
          <a:prstGeom prst="rect">
            <a:avLst/>
          </a:prstGeom>
        </p:spPr>
        <p:txBody>
          <a:bodyPr vert="horz" lIns="96515" tIns="48257" rIns="96515" bIns="48257" rtlCol="0" anchor="b"/>
          <a:lstStyle>
            <a:lvl1pPr algn="l" eaLnBrk="1" fontAlgn="auto" hangingPunct="1">
              <a:spcBef>
                <a:spcPts val="0"/>
              </a:spcBef>
              <a:spcAft>
                <a:spcPts val="0"/>
              </a:spcAft>
              <a:defRPr sz="13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4021129" y="9721055"/>
            <a:ext cx="3076476" cy="511897"/>
          </a:xfrm>
          <a:prstGeom prst="rect">
            <a:avLst/>
          </a:prstGeom>
        </p:spPr>
        <p:txBody>
          <a:bodyPr vert="horz" wrap="square" lIns="96515" tIns="48257" rIns="96515" bIns="48257" numCol="1" anchor="b" anchorCtr="0" compatLnSpc="1">
            <a:prstTxWarp prst="textNoShape">
              <a:avLst/>
            </a:prstTxWarp>
          </a:bodyPr>
          <a:lstStyle>
            <a:lvl1pPr algn="r" eaLnBrk="1" hangingPunct="1">
              <a:defRPr sz="1300"/>
            </a:lvl1pPr>
          </a:lstStyle>
          <a:p>
            <a:pPr>
              <a:defRPr/>
            </a:pPr>
            <a:fld id="{C7127307-6FA1-4A37-89C7-34DEAA8997AA}"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1</a:t>
            </a:fld>
            <a:endParaRPr lang="de-DE" altLang="de-DE"/>
          </a:p>
        </p:txBody>
      </p:sp>
    </p:spTree>
    <p:extLst>
      <p:ext uri="{BB962C8B-B14F-4D97-AF65-F5344CB8AC3E}">
        <p14:creationId xmlns:p14="http://schemas.microsoft.com/office/powerpoint/2010/main" val="207003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10</a:t>
            </a:fld>
            <a:endParaRPr lang="de-DE" altLang="de-DE"/>
          </a:p>
        </p:txBody>
      </p:sp>
    </p:spTree>
    <p:extLst>
      <p:ext uri="{BB962C8B-B14F-4D97-AF65-F5344CB8AC3E}">
        <p14:creationId xmlns:p14="http://schemas.microsoft.com/office/powerpoint/2010/main" val="159678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Digitalisierung bringt verschiedene Vorteile</a:t>
            </a:r>
            <a:r>
              <a:rPr lang="de-DE" baseline="0" dirty="0"/>
              <a:t> mit sich:</a:t>
            </a:r>
          </a:p>
          <a:p>
            <a:pPr marL="180965" indent="-180965">
              <a:buFont typeface="Arial" panose="020B0604020202020204" pitchFamily="34" charset="0"/>
              <a:buChar char="•"/>
            </a:pPr>
            <a:r>
              <a:rPr lang="de-DE" baseline="0" dirty="0"/>
              <a:t>Kürzere Prozesse:</a:t>
            </a:r>
          </a:p>
          <a:p>
            <a:pPr marL="663540" lvl="1" indent="-180965">
              <a:buFont typeface="Arial" panose="020B0604020202020204" pitchFamily="34" charset="0"/>
              <a:buChar char="•"/>
            </a:pPr>
            <a:r>
              <a:rPr lang="de-DE" baseline="0" dirty="0"/>
              <a:t>Schnellere Entscheidungen sind möglich</a:t>
            </a:r>
          </a:p>
          <a:p>
            <a:pPr marL="663540" lvl="1" indent="-180965">
              <a:buFont typeface="Arial" panose="020B0604020202020204" pitchFamily="34" charset="0"/>
              <a:buChar char="•"/>
            </a:pPr>
            <a:r>
              <a:rPr lang="de-DE" baseline="0" dirty="0"/>
              <a:t>Zeitlich können Prozesse schneller durchlaufen werden </a:t>
            </a:r>
          </a:p>
          <a:p>
            <a:pPr marL="663540" lvl="1" indent="-180965">
              <a:buFont typeface="Arial" panose="020B0604020202020204" pitchFamily="34" charset="0"/>
              <a:buChar char="•"/>
            </a:pPr>
            <a:r>
              <a:rPr lang="de-DE" baseline="0" dirty="0"/>
              <a:t>Informationsaustausch beschleunigt sich wesentlich</a:t>
            </a:r>
          </a:p>
          <a:p>
            <a:pPr marL="180965" indent="-180965">
              <a:buFont typeface="Arial" panose="020B0604020202020204" pitchFamily="34" charset="0"/>
              <a:buChar char="•"/>
            </a:pPr>
            <a:r>
              <a:rPr lang="de-DE" baseline="0" dirty="0"/>
              <a:t>Bessere Vernetzung nach innen und außen:</a:t>
            </a:r>
          </a:p>
          <a:p>
            <a:pPr marL="663540" lvl="1" indent="-180965">
              <a:buFont typeface="Arial" panose="020B0604020202020204" pitchFamily="34" charset="0"/>
              <a:buChar char="•"/>
            </a:pPr>
            <a:r>
              <a:rPr lang="de-DE" baseline="0" dirty="0"/>
              <a:t>Bürger können sich besser vernetzen, auch mit der öffentlichen Verwaltung</a:t>
            </a:r>
          </a:p>
          <a:p>
            <a:pPr marL="663540" lvl="1" indent="-180965">
              <a:buFont typeface="Arial" panose="020B0604020202020204" pitchFamily="34" charset="0"/>
              <a:buChar char="•"/>
            </a:pPr>
            <a:r>
              <a:rPr lang="de-DE" baseline="0" dirty="0"/>
              <a:t>Die Verwaltung selbst ist besser vernetzt, wie konkret wird im Laufe der Pressekonferenz noch von Dr. Pöhl und Herrn Gasslitter erklärt</a:t>
            </a:r>
          </a:p>
          <a:p>
            <a:pPr marL="180965" indent="-180965">
              <a:buFont typeface="Arial" panose="020B0604020202020204" pitchFamily="34" charset="0"/>
              <a:buChar char="•"/>
            </a:pPr>
            <a:r>
              <a:rPr lang="de-DE" baseline="0" dirty="0" err="1"/>
              <a:t>Kollaborative</a:t>
            </a:r>
            <a:r>
              <a:rPr lang="de-DE" baseline="0" dirty="0"/>
              <a:t> Arbeiten wird gefördert und vereinfacht:</a:t>
            </a:r>
          </a:p>
          <a:p>
            <a:pPr marL="663540" lvl="1" indent="-180965">
              <a:buFont typeface="Arial" panose="020B0604020202020204" pitchFamily="34" charset="0"/>
              <a:buChar char="•"/>
            </a:pPr>
            <a:r>
              <a:rPr lang="de-DE" baseline="0" dirty="0"/>
              <a:t>Die Digitalisierung hilft Mitarbeiterinnen und Mitarbeitern in der Landesverwaltung besser zusammenzuarbeiten. Die Nutzung von digitalen Entwicklungen, wie beispielsweise die Nutzung von Cloud-Diensten, ermöglicht beispielsweise das vernetzte Arbeiten von zu Hause oder durch mobile Geräte (BYOD – bring </a:t>
            </a:r>
            <a:r>
              <a:rPr lang="de-DE" baseline="0" dirty="0" err="1"/>
              <a:t>your</a:t>
            </a:r>
            <a:r>
              <a:rPr lang="de-DE" baseline="0" dirty="0"/>
              <a:t> </a:t>
            </a:r>
            <a:r>
              <a:rPr lang="de-DE" baseline="0" dirty="0" err="1"/>
              <a:t>own</a:t>
            </a:r>
            <a:r>
              <a:rPr lang="de-DE" baseline="0" dirty="0"/>
              <a:t> </a:t>
            </a:r>
            <a:r>
              <a:rPr lang="de-DE" baseline="0" dirty="0" err="1"/>
              <a:t>device</a:t>
            </a:r>
            <a:r>
              <a:rPr lang="de-DE" baseline="0" dirty="0"/>
              <a:t>). Die physische Anwesenheit ist nicht mehr immer erforderlich</a:t>
            </a:r>
          </a:p>
          <a:p>
            <a:pPr marL="180965" indent="-180965">
              <a:buFont typeface="Arial" panose="020B0604020202020204" pitchFamily="34" charset="0"/>
              <a:buChar char="•"/>
            </a:pPr>
            <a:r>
              <a:rPr lang="de-DE" baseline="0" dirty="0"/>
              <a:t>Steigerung der Transparenz:</a:t>
            </a:r>
          </a:p>
          <a:p>
            <a:pPr marL="180965" indent="-180965">
              <a:buFont typeface="Arial" panose="020B0604020202020204" pitchFamily="34" charset="0"/>
              <a:buChar char="•"/>
            </a:pPr>
            <a:r>
              <a:rPr lang="de-DE" baseline="0" dirty="0"/>
              <a:t>Unmittelbarer und direkter Kontakt Bürger – Verwaltung:</a:t>
            </a:r>
          </a:p>
          <a:p>
            <a:pPr marL="663540" lvl="1" indent="-180965">
              <a:buFont typeface="Arial" panose="020B0604020202020204" pitchFamily="34" charset="0"/>
              <a:buChar char="•"/>
            </a:pPr>
            <a:r>
              <a:rPr lang="de-DE" baseline="0" dirty="0"/>
              <a:t>Die Kontaktaufnahme ist einfach und unbürokratisch und kann problemlos von zu Hause erfolgen</a:t>
            </a:r>
          </a:p>
          <a:p>
            <a:pPr marL="180965" indent="-180965">
              <a:buFont typeface="Arial" panose="020B0604020202020204" pitchFamily="34" charset="0"/>
              <a:buChar char="•"/>
            </a:pPr>
            <a:r>
              <a:rPr lang="de-DE" baseline="0" dirty="0"/>
              <a:t>Zugängliche Dienste rund um die Uhr:</a:t>
            </a:r>
          </a:p>
          <a:p>
            <a:pPr marL="663540" lvl="1" indent="-180965">
              <a:buFont typeface="Arial" panose="020B0604020202020204" pitchFamily="34" charset="0"/>
              <a:buChar char="•"/>
            </a:pPr>
            <a:r>
              <a:rPr lang="de-DE" baseline="0" dirty="0"/>
              <a:t>Die Verwaltung und Dienste werden rund um die Uhr erreichbar sein. Gesuche können auch außerhalb des Parteienverkehrs eingereicht werden, der Behördengang entfällt für viele Dienste</a:t>
            </a:r>
          </a:p>
          <a:p>
            <a:pPr marL="180965" indent="-180965">
              <a:buFont typeface="Arial" panose="020B0604020202020204" pitchFamily="34" charset="0"/>
              <a:buChar char="•"/>
            </a:pPr>
            <a:r>
              <a:rPr lang="de-DE" baseline="0" dirty="0"/>
              <a:t>Effizienzsteigerung:</a:t>
            </a:r>
          </a:p>
          <a:p>
            <a:pPr marL="663540" lvl="1" indent="-180965">
              <a:buFont typeface="Arial" panose="020B0604020202020204" pitchFamily="34" charset="0"/>
              <a:buChar char="•"/>
            </a:pPr>
            <a:r>
              <a:rPr lang="de-DE" baseline="0" dirty="0"/>
              <a:t>Zeiteinsparung, kürzere Prozesse und die bessere Vernetzung schafft die Erreichung von Ergebnissen mit geringerem Aufwand. Dies schafft Platz für Qualität und die Schaffung neuer, nützlicher Dienste</a:t>
            </a:r>
          </a:p>
          <a:p>
            <a:pPr marL="663540" lvl="1" indent="-180965">
              <a:buFont typeface="Arial" panose="020B0604020202020204" pitchFamily="34" charset="0"/>
              <a:buChar char="•"/>
            </a:pPr>
            <a:endParaRPr lang="de-DE" baseline="0" dirty="0"/>
          </a:p>
          <a:p>
            <a:pPr marL="663540" lvl="1" indent="-180965">
              <a:buFont typeface="Arial" panose="020B0604020202020204" pitchFamily="34" charset="0"/>
              <a:buChar char="•"/>
            </a:pPr>
            <a:endParaRPr lang="de-DE" baseline="0" dirty="0"/>
          </a:p>
          <a:p>
            <a:r>
              <a:rPr lang="de-DE" baseline="0" dirty="0"/>
              <a:t>Industrie 4.0</a:t>
            </a:r>
          </a:p>
          <a:p>
            <a:r>
              <a:rPr lang="de-DE" sz="1300" dirty="0"/>
              <a:t>Nach Dampfmaschine, Fließband, Elektronik und IT bestimmen bestimmt nun die Digitalisierung die vierte Revolution. Voraussetzung hierfür sind allerdings digital vernetzte Systeme und die Kommunikation und Kooperation zwischen Mensch und Technik. Prozesse werden weiter vereinfacht und intelligent miteinander vernetzt. Um diesen Sprung zu schaffen, ist es notwendig, die öffentlichen Verwaltung fit zu halten und auf diesen unumstößlichen Prozess vorzubereiten und diesen mitzugehen.</a:t>
            </a:r>
            <a:endParaRPr lang="de-DE" dirty="0"/>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2</a:t>
            </a:fld>
            <a:endParaRPr lang="de-DE" altLang="de-DE"/>
          </a:p>
        </p:txBody>
      </p:sp>
    </p:spTree>
    <p:extLst>
      <p:ext uri="{BB962C8B-B14F-4D97-AF65-F5344CB8AC3E}">
        <p14:creationId xmlns:p14="http://schemas.microsoft.com/office/powerpoint/2010/main" val="62069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300" dirty="0"/>
              <a:t>Mit Beschluss der Landesregierung Nr. 1048 vom 11.07.2011 wurde die Reorganisation im IT-Bereich des Landes mit folgenden Zielsetzungen beschlossen:</a:t>
            </a:r>
          </a:p>
          <a:p>
            <a:pPr marL="180965" indent="-180965">
              <a:buFont typeface="Arial" panose="020B0604020202020204" pitchFamily="34" charset="0"/>
              <a:buChar char="•"/>
            </a:pPr>
            <a:r>
              <a:rPr lang="de-DE" sz="1300" dirty="0"/>
              <a:t>Vereinheitlichung des IT-Bereichs;</a:t>
            </a:r>
          </a:p>
          <a:p>
            <a:pPr marL="180965" indent="-180965">
              <a:buFont typeface="Arial" panose="020B0604020202020204" pitchFamily="34" charset="0"/>
              <a:buChar char="•"/>
            </a:pPr>
            <a:r>
              <a:rPr lang="de-DE" sz="1300" dirty="0"/>
              <a:t>Rationalisierung und Optimierung der finanziellen und personellen Ressourcen;</a:t>
            </a:r>
          </a:p>
          <a:p>
            <a:pPr marL="180965" indent="-180965">
              <a:buFont typeface="Arial" panose="020B0604020202020204" pitchFamily="34" charset="0"/>
              <a:buChar char="•"/>
            </a:pPr>
            <a:r>
              <a:rPr lang="de-DE" sz="1300" dirty="0"/>
              <a:t>Einheitliche Steuerung der Zuständigkeiten zwecks einer globalen und einheitlichen Ausrichtung der Maßnahmen;</a:t>
            </a:r>
          </a:p>
          <a:p>
            <a:pPr marL="180965" indent="-180965">
              <a:buFont typeface="Arial" panose="020B0604020202020204" pitchFamily="34" charset="0"/>
              <a:buChar char="•"/>
            </a:pPr>
            <a:r>
              <a:rPr lang="de-DE" sz="1300" dirty="0"/>
              <a:t>Ausnutzung der Effizienzsteigerung durch das Umsetzen transversaler Projekte und Dienste an alle beteiligten Verwaltungen;</a:t>
            </a:r>
          </a:p>
          <a:p>
            <a:pPr marL="180965" indent="-180965">
              <a:buFont typeface="Arial" panose="020B0604020202020204" pitchFamily="34" charset="0"/>
              <a:buChar char="•"/>
            </a:pPr>
            <a:r>
              <a:rPr lang="de-DE" sz="1300" dirty="0"/>
              <a:t>Möglichkeit der Verbesserung der Dienste durch eine stärkere Spezialisierung der Kompetenzen;</a:t>
            </a:r>
          </a:p>
          <a:p>
            <a:pPr marL="180965" indent="-180965">
              <a:buFont typeface="Arial" panose="020B0604020202020204" pitchFamily="34" charset="0"/>
              <a:buChar char="•"/>
            </a:pPr>
            <a:r>
              <a:rPr lang="de-DE" sz="1300" dirty="0"/>
              <a:t>Umsetzung von Skaleneffekten durch die Einrichtung gemeinsamer Dienste, Nutzung derselben Strukturen und Standardisierung der Verfahren.</a:t>
            </a:r>
          </a:p>
          <a:p>
            <a:r>
              <a:rPr lang="de-DE" sz="1300" dirty="0"/>
              <a:t> </a:t>
            </a:r>
          </a:p>
          <a:p>
            <a:r>
              <a:rPr lang="de-DE" sz="1300" dirty="0"/>
              <a:t>Auf Grundlage dieser Zielsetzungen wurde die Reorganisation der informationstechnischen Zuständigkeiten innerhalb der Landesverwaltung eingeleitet. Der Abteilung Informationstechnik der Landesverwaltung wurde dabei die strategische Steuerung des IT-Bereichs anvertraut, während der Südtiroler Informatik AG (SIAG) die generelle Rolle der operativen Struktur zugeteilt wurde.</a:t>
            </a:r>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3</a:t>
            </a:fld>
            <a:endParaRPr lang="de-DE" altLang="de-DE"/>
          </a:p>
        </p:txBody>
      </p:sp>
    </p:spTree>
    <p:extLst>
      <p:ext uri="{BB962C8B-B14F-4D97-AF65-F5344CB8AC3E}">
        <p14:creationId xmlns:p14="http://schemas.microsoft.com/office/powerpoint/2010/main" val="103676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Folie würde ich streichen, weil wir sonst schon lang sind</a:t>
            </a:r>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4</a:t>
            </a:fld>
            <a:endParaRPr lang="de-DE" altLang="de-DE"/>
          </a:p>
        </p:txBody>
      </p:sp>
    </p:spTree>
    <p:extLst>
      <p:ext uri="{BB962C8B-B14F-4D97-AF65-F5344CB8AC3E}">
        <p14:creationId xmlns:p14="http://schemas.microsoft.com/office/powerpoint/2010/main" val="3380007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5</a:t>
            </a:fld>
            <a:endParaRPr lang="de-DE" altLang="de-DE"/>
          </a:p>
        </p:txBody>
      </p:sp>
    </p:spTree>
    <p:extLst>
      <p:ext uri="{BB962C8B-B14F-4D97-AF65-F5344CB8AC3E}">
        <p14:creationId xmlns:p14="http://schemas.microsoft.com/office/powerpoint/2010/main" val="39225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6</a:t>
            </a:fld>
            <a:endParaRPr lang="de-DE" altLang="de-DE"/>
          </a:p>
        </p:txBody>
      </p:sp>
    </p:spTree>
    <p:extLst>
      <p:ext uri="{BB962C8B-B14F-4D97-AF65-F5344CB8AC3E}">
        <p14:creationId xmlns:p14="http://schemas.microsoft.com/office/powerpoint/2010/main" val="372496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7</a:t>
            </a:fld>
            <a:endParaRPr lang="de-DE" altLang="de-DE"/>
          </a:p>
        </p:txBody>
      </p:sp>
    </p:spTree>
    <p:extLst>
      <p:ext uri="{BB962C8B-B14F-4D97-AF65-F5344CB8AC3E}">
        <p14:creationId xmlns:p14="http://schemas.microsoft.com/office/powerpoint/2010/main" val="176496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8</a:t>
            </a:fld>
            <a:endParaRPr lang="de-DE" altLang="de-DE"/>
          </a:p>
        </p:txBody>
      </p:sp>
    </p:spTree>
    <p:extLst>
      <p:ext uri="{BB962C8B-B14F-4D97-AF65-F5344CB8AC3E}">
        <p14:creationId xmlns:p14="http://schemas.microsoft.com/office/powerpoint/2010/main" val="2086165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900" b="1" dirty="0"/>
              <a:t>IT-</a:t>
            </a:r>
            <a:r>
              <a:rPr lang="de-DE" sz="1900" b="1" dirty="0" err="1"/>
              <a:t>Governance</a:t>
            </a:r>
            <a:r>
              <a:rPr lang="de-DE" sz="1900" b="1" dirty="0"/>
              <a:t> Board</a:t>
            </a:r>
          </a:p>
          <a:p>
            <a:endParaRPr lang="de-DE" sz="1900" b="1" dirty="0"/>
          </a:p>
          <a:p>
            <a:r>
              <a:rPr lang="de-DE" sz="1900" b="1" dirty="0"/>
              <a:t>Mitglieder</a:t>
            </a:r>
          </a:p>
          <a:p>
            <a:r>
              <a:rPr lang="de-DE" sz="1300" dirty="0" err="1"/>
              <a:t>LRin</a:t>
            </a:r>
            <a:r>
              <a:rPr lang="de-DE" sz="1300" dirty="0"/>
              <a:t> Waltraud Deeg, Thomas Schäl (Sanität), Alexander Steiner (Region), Andreas </a:t>
            </a:r>
            <a:r>
              <a:rPr lang="de-DE" sz="1300" dirty="0" err="1"/>
              <a:t>Schatzer</a:t>
            </a:r>
            <a:r>
              <a:rPr lang="de-DE" sz="1300" dirty="0"/>
              <a:t> (GV), GD Hanspeter Staffler (LV), Carmen Plaseller (LV), Ernst </a:t>
            </a:r>
            <a:r>
              <a:rPr lang="de-DE" sz="1300" dirty="0" err="1"/>
              <a:t>Ennemoser</a:t>
            </a:r>
            <a:r>
              <a:rPr lang="de-DE" sz="1300" dirty="0"/>
              <a:t> (GV), Paolo </a:t>
            </a:r>
            <a:r>
              <a:rPr lang="de-DE" sz="1300" dirty="0" err="1"/>
              <a:t>Amoretti</a:t>
            </a:r>
            <a:r>
              <a:rPr lang="de-DE" sz="1300" dirty="0"/>
              <a:t> (Region), Christian Steurer (Sanität), Johannes Ortler (Landesgesundheitswesen), Stefan </a:t>
            </a:r>
            <a:r>
              <a:rPr lang="nb-NO" sz="1300" dirty="0"/>
              <a:t>Gasslitter (SIAG), Kurt Pöhl (LV).</a:t>
            </a:r>
            <a:endParaRPr lang="de-DE" sz="1900" b="1" dirty="0"/>
          </a:p>
          <a:p>
            <a:endParaRPr lang="de-AT" sz="1300" dirty="0"/>
          </a:p>
          <a:p>
            <a:r>
              <a:rPr lang="de-AT" sz="1300" b="1" dirty="0"/>
              <a:t>Zweck:</a:t>
            </a:r>
            <a:endParaRPr lang="de-DE" sz="1300" b="1" dirty="0"/>
          </a:p>
          <a:p>
            <a:r>
              <a:rPr lang="de-AT" sz="1300" dirty="0"/>
              <a:t>Das Board stellt sicher, dass Investitionen in die Informationstechnik im Sinne der Entwicklung der öffentlichen Verwaltung Südtirols als Ganzes getätigt werden. Die IT-Investitionsentscheidungen führen zu einem koordinierten IT-Auftragspaket an die Südtiroler Informatik AG, operativer Arm der öffentlichen Verwaltung.</a:t>
            </a:r>
            <a:endParaRPr lang="de-DE" sz="1300" dirty="0"/>
          </a:p>
          <a:p>
            <a:endParaRPr lang="de-AT" sz="1300" b="1" dirty="0"/>
          </a:p>
          <a:p>
            <a:r>
              <a:rPr lang="de-AT" sz="1300" b="1" dirty="0"/>
              <a:t>Themen:</a:t>
            </a:r>
            <a:endParaRPr lang="de-DE" sz="1300" b="1" dirty="0"/>
          </a:p>
          <a:p>
            <a:pPr marL="180965" indent="-180965">
              <a:buFont typeface="Arial" panose="020B0604020202020204" pitchFamily="34" charset="0"/>
              <a:buChar char="•"/>
            </a:pPr>
            <a:r>
              <a:rPr lang="de-AT" sz="1300" dirty="0"/>
              <a:t>Entscheidung über die strategische Ausrichtung der IT-Investitionen</a:t>
            </a:r>
            <a:endParaRPr lang="de-DE" sz="1300" dirty="0"/>
          </a:p>
          <a:p>
            <a:pPr marL="180965" indent="-180965">
              <a:buFont typeface="Arial" panose="020B0604020202020204" pitchFamily="34" charset="0"/>
              <a:buChar char="•"/>
            </a:pPr>
            <a:r>
              <a:rPr lang="de-AT" sz="1300" dirty="0"/>
              <a:t>Entscheidung über einheitliche Kommunikationsstrategie</a:t>
            </a:r>
            <a:endParaRPr lang="de-DE" sz="1300" dirty="0"/>
          </a:p>
          <a:p>
            <a:pPr marL="180965" indent="-180965">
              <a:buFont typeface="Arial" panose="020B0604020202020204" pitchFamily="34" charset="0"/>
              <a:buChar char="•"/>
            </a:pPr>
            <a:r>
              <a:rPr lang="de-AT" sz="1300" dirty="0"/>
              <a:t>Verabschiedung spezieller, digitaler Entwicklungspläne und der </a:t>
            </a:r>
            <a:r>
              <a:rPr lang="de-AT" sz="1300" dirty="0" err="1"/>
              <a:t>eGovernment</a:t>
            </a:r>
            <a:r>
              <a:rPr lang="de-AT" sz="1300" dirty="0"/>
              <a:t>-Strategie (aktuell Südtirol Digital 2020)</a:t>
            </a:r>
            <a:endParaRPr lang="de-DE" sz="1300" dirty="0"/>
          </a:p>
          <a:p>
            <a:pPr marL="180965" indent="-180965">
              <a:buFont typeface="Arial" panose="020B0604020202020204" pitchFamily="34" charset="0"/>
              <a:buChar char="•"/>
            </a:pPr>
            <a:r>
              <a:rPr lang="de-AT" sz="1300" dirty="0"/>
              <a:t>Entscheidung über die IT-Jahresprogramme der öffentlichen Verwaltung Südtirols mit der Verabschiedung des Gesamt-IT-Drei-Jahresplans der öffentlichen Verwaltung</a:t>
            </a:r>
            <a:endParaRPr lang="de-DE" sz="1300" dirty="0"/>
          </a:p>
          <a:p>
            <a:pPr marL="180965" indent="-180965">
              <a:buFont typeface="Arial" panose="020B0604020202020204" pitchFamily="34" charset="0"/>
              <a:buChar char="•"/>
            </a:pPr>
            <a:r>
              <a:rPr lang="de-AT" sz="1300" dirty="0"/>
              <a:t>Evaluierung der erzielten Ergebnisse</a:t>
            </a:r>
            <a:endParaRPr lang="de-DE" sz="1300" dirty="0"/>
          </a:p>
          <a:p>
            <a:pPr marL="180965" indent="-180965">
              <a:buFont typeface="Arial" panose="020B0604020202020204" pitchFamily="34" charset="0"/>
              <a:buChar char="•"/>
            </a:pPr>
            <a:r>
              <a:rPr lang="de-AT" sz="1300" dirty="0"/>
              <a:t>Dialog mit der Wirtschaft zum Beitrag der öffentlichen IT an der digitalen Entwicklung Südtirols </a:t>
            </a:r>
            <a:endParaRPr lang="de-DE" sz="1300" dirty="0"/>
          </a:p>
          <a:p>
            <a:pPr marL="180965" indent="-180965">
              <a:buFont typeface="Arial" panose="020B0604020202020204" pitchFamily="34" charset="0"/>
              <a:buChar char="•"/>
            </a:pPr>
            <a:r>
              <a:rPr lang="de-AT" sz="1300" dirty="0"/>
              <a:t>Dialog mit den Akteuren aus dem Bereich Bildung zur Förderung der digitalen Kultur</a:t>
            </a:r>
            <a:endParaRPr lang="de-DE" sz="1300" dirty="0"/>
          </a:p>
          <a:p>
            <a:r>
              <a:rPr lang="de-DE" sz="1300" dirty="0"/>
              <a:t> </a:t>
            </a:r>
          </a:p>
          <a:p>
            <a:endParaRPr lang="de-DE" sz="1300" dirty="0"/>
          </a:p>
          <a:p>
            <a:r>
              <a:rPr lang="de-DE" sz="1300" b="1" dirty="0"/>
              <a:t>IT-</a:t>
            </a:r>
            <a:r>
              <a:rPr lang="de-DE" sz="1300" b="1" dirty="0" err="1"/>
              <a:t>Steering</a:t>
            </a:r>
            <a:r>
              <a:rPr lang="de-DE" sz="1300" b="1" dirty="0"/>
              <a:t> Board</a:t>
            </a:r>
          </a:p>
          <a:p>
            <a:endParaRPr lang="de-DE" sz="1300" b="1" dirty="0"/>
          </a:p>
          <a:p>
            <a:r>
              <a:rPr lang="de-AT" sz="1300" b="1" dirty="0"/>
              <a:t>Zweck</a:t>
            </a:r>
            <a:endParaRPr lang="de-DE" sz="1300" b="1" dirty="0"/>
          </a:p>
          <a:p>
            <a:r>
              <a:rPr lang="de-AT" sz="1300" dirty="0"/>
              <a:t>Dieses Board stellt die Koordination und die einheitliche, gemeinsame Ausrichtung der Informationstechnik der im IT-</a:t>
            </a:r>
            <a:r>
              <a:rPr lang="de-AT" sz="1300" dirty="0" err="1"/>
              <a:t>Governance</a:t>
            </a:r>
            <a:r>
              <a:rPr lang="de-AT" sz="1300" dirty="0"/>
              <a:t> Board festgelegten Ziele sicher. Steuert die konkrete Umsetzung der beschlossenen Maßnahmen, stellt sicher, dass dabei keine Zweigleisigkeiten auftreten. Beobachtet die neuen IT-Trends und erarbeitet in Folge Vorschläge zur Weiterentwicklung des IT-Systems der öffentlichen Verwaltung.</a:t>
            </a:r>
            <a:endParaRPr lang="de-DE" sz="1300" dirty="0"/>
          </a:p>
          <a:p>
            <a:endParaRPr lang="de-AT" sz="1300" dirty="0"/>
          </a:p>
          <a:p>
            <a:r>
              <a:rPr lang="de-AT" sz="1300" b="1" dirty="0"/>
              <a:t>Themen:</a:t>
            </a:r>
            <a:endParaRPr lang="de-DE" sz="1300" b="1" dirty="0"/>
          </a:p>
          <a:p>
            <a:pPr marL="180965" indent="-180965">
              <a:buFont typeface="Arial" panose="020B0604020202020204" pitchFamily="34" charset="0"/>
              <a:buChar char="•"/>
            </a:pPr>
            <a:r>
              <a:rPr lang="de-AT" sz="1300" dirty="0"/>
              <a:t>IT-Trends in der öffentlichen Verwaltung</a:t>
            </a:r>
            <a:endParaRPr lang="de-DE" sz="1300" dirty="0"/>
          </a:p>
          <a:p>
            <a:pPr marL="180965" indent="-180965">
              <a:buFont typeface="Arial" panose="020B0604020202020204" pitchFamily="34" charset="0"/>
              <a:buChar char="•"/>
            </a:pPr>
            <a:r>
              <a:rPr lang="de-AT" sz="1300" dirty="0"/>
              <a:t>IT-Entwicklungen auf europäischer und nationaler Ebene</a:t>
            </a:r>
            <a:endParaRPr lang="de-DE" sz="1300" dirty="0"/>
          </a:p>
          <a:p>
            <a:pPr marL="180965" indent="-180965">
              <a:buFont typeface="Arial" panose="020B0604020202020204" pitchFamily="34" charset="0"/>
              <a:buChar char="•"/>
            </a:pPr>
            <a:r>
              <a:rPr lang="de-AT" sz="1300" dirty="0"/>
              <a:t>Koordination mit IT anderer öffentlicher Verwaltungen</a:t>
            </a:r>
            <a:endParaRPr lang="de-DE" sz="1300" dirty="0"/>
          </a:p>
          <a:p>
            <a:pPr marL="180965" indent="-180965">
              <a:buFont typeface="Arial" panose="020B0604020202020204" pitchFamily="34" charset="0"/>
              <a:buChar char="•"/>
            </a:pPr>
            <a:r>
              <a:rPr lang="de-AT" sz="1300" dirty="0"/>
              <a:t>IT-Service-Katalog der öffentlichen Verwaltung Südtirol</a:t>
            </a:r>
            <a:endParaRPr lang="de-DE" sz="1300" dirty="0"/>
          </a:p>
          <a:p>
            <a:pPr marL="180965" indent="-180965">
              <a:buFont typeface="Arial" panose="020B0604020202020204" pitchFamily="34" charset="0"/>
              <a:buChar char="•"/>
            </a:pPr>
            <a:r>
              <a:rPr lang="de-AT" sz="1300" dirty="0"/>
              <a:t>Einheitliche IT-Architektur der IT-Systeme der öffentlichen Verwaltung (auch einheitliche Datenmodelle)</a:t>
            </a:r>
            <a:endParaRPr lang="de-DE" sz="1300" dirty="0"/>
          </a:p>
          <a:p>
            <a:pPr marL="180965" indent="-180965">
              <a:buFont typeface="Arial" panose="020B0604020202020204" pitchFamily="34" charset="0"/>
              <a:buChar char="•"/>
            </a:pPr>
            <a:r>
              <a:rPr lang="de-AT" sz="1300" dirty="0"/>
              <a:t>Stand der laufenden IT-Projekte </a:t>
            </a:r>
            <a:endParaRPr lang="de-DE" sz="1300" dirty="0"/>
          </a:p>
          <a:p>
            <a:pPr marL="180965" indent="-180965">
              <a:buFont typeface="Arial" panose="020B0604020202020204" pitchFamily="34" charset="0"/>
              <a:buChar char="•"/>
            </a:pPr>
            <a:r>
              <a:rPr lang="de-AT" sz="1300" dirty="0"/>
              <a:t>Zusammenschau der geplanten IT-Projekte aller Partner</a:t>
            </a:r>
            <a:endParaRPr lang="de-DE" sz="1300" dirty="0"/>
          </a:p>
          <a:p>
            <a:pPr marL="180965" indent="-180965">
              <a:buFont typeface="Arial" panose="020B0604020202020204" pitchFamily="34" charset="0"/>
              <a:buChar char="•"/>
            </a:pPr>
            <a:r>
              <a:rPr lang="de-AT" sz="1300" dirty="0"/>
              <a:t>Auswahl und Konsolidierung der IT-Technologien in der Verwaltung</a:t>
            </a:r>
            <a:endParaRPr lang="de-DE" sz="1300" dirty="0"/>
          </a:p>
          <a:p>
            <a:pPr marL="180965" indent="-180965">
              <a:buFont typeface="Arial" panose="020B0604020202020204" pitchFamily="34" charset="0"/>
              <a:buChar char="•"/>
            </a:pPr>
            <a:r>
              <a:rPr lang="de-AT" sz="1300" dirty="0"/>
              <a:t>Einheitliche Lizensierungsmodelle für die gesamte Verwaltung</a:t>
            </a:r>
            <a:endParaRPr lang="de-DE" sz="1300" dirty="0"/>
          </a:p>
          <a:p>
            <a:pPr marL="180965" indent="-180965">
              <a:buFont typeface="Arial" panose="020B0604020202020204" pitchFamily="34" charset="0"/>
              <a:buChar char="•"/>
            </a:pPr>
            <a:r>
              <a:rPr lang="de-AT" sz="1300" dirty="0" err="1"/>
              <a:t>Sourcingmodelle</a:t>
            </a:r>
            <a:r>
              <a:rPr lang="de-AT" sz="1300" dirty="0"/>
              <a:t> und -strategien, Zusammenarbeit mit dem lokalen Markt</a:t>
            </a:r>
            <a:endParaRPr lang="de-DE" sz="1300" dirty="0"/>
          </a:p>
          <a:p>
            <a:endParaRPr lang="de-DE" dirty="0"/>
          </a:p>
        </p:txBody>
      </p:sp>
      <p:sp>
        <p:nvSpPr>
          <p:cNvPr id="4" name="Foliennummernplatzhalter 3"/>
          <p:cNvSpPr>
            <a:spLocks noGrp="1"/>
          </p:cNvSpPr>
          <p:nvPr>
            <p:ph type="sldNum" sz="quarter" idx="10"/>
          </p:nvPr>
        </p:nvSpPr>
        <p:spPr/>
        <p:txBody>
          <a:bodyPr/>
          <a:lstStyle/>
          <a:p>
            <a:pPr>
              <a:defRPr/>
            </a:pPr>
            <a:fld id="{C7127307-6FA1-4A37-89C7-34DEAA8997AA}" type="slidenum">
              <a:rPr lang="de-DE" altLang="de-DE" smtClean="0"/>
              <a:pPr>
                <a:defRPr/>
              </a:pPr>
              <a:t>9</a:t>
            </a:fld>
            <a:endParaRPr lang="de-DE" altLang="de-DE"/>
          </a:p>
        </p:txBody>
      </p:sp>
    </p:spTree>
    <p:extLst>
      <p:ext uri="{BB962C8B-B14F-4D97-AF65-F5344CB8AC3E}">
        <p14:creationId xmlns:p14="http://schemas.microsoft.com/office/powerpoint/2010/main" val="271554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93D9CA15-7F1C-4B11-8044-234204E9E2B4}" type="datetimeFigureOut">
              <a:rPr lang="de-DE"/>
              <a:pPr>
                <a:defRPr/>
              </a:pPr>
              <a:t>02.08.2017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05702E7-EE3F-45C5-877A-73B7F83DA61E}" type="slidenum">
              <a:rPr lang="de-DE" altLang="de-DE"/>
              <a:pPr>
                <a:defRPr/>
              </a:pPr>
              <a:t>‹Nr.›</a:t>
            </a:fld>
            <a:endParaRPr lang="de-DE" altLang="de-DE"/>
          </a:p>
        </p:txBody>
      </p:sp>
    </p:spTree>
    <p:extLst>
      <p:ext uri="{BB962C8B-B14F-4D97-AF65-F5344CB8AC3E}">
        <p14:creationId xmlns:p14="http://schemas.microsoft.com/office/powerpoint/2010/main" val="4140407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1FD85060-FADB-4A41-9991-599E9F769437}" type="datetimeFigureOut">
              <a:rPr lang="de-DE"/>
              <a:pPr>
                <a:defRPr/>
              </a:pPr>
              <a:t>02.08.2017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263CAA3-E91C-4024-B2CA-CCCC364B9B9E}" type="slidenum">
              <a:rPr lang="de-DE" altLang="de-DE"/>
              <a:pPr>
                <a:defRPr/>
              </a:pPr>
              <a:t>‹Nr.›</a:t>
            </a:fld>
            <a:endParaRPr lang="de-DE" altLang="de-DE"/>
          </a:p>
        </p:txBody>
      </p:sp>
    </p:spTree>
    <p:extLst>
      <p:ext uri="{BB962C8B-B14F-4D97-AF65-F5344CB8AC3E}">
        <p14:creationId xmlns:p14="http://schemas.microsoft.com/office/powerpoint/2010/main" val="19005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281BA022-01FA-4154-ABE7-F995AB40B616}" type="datetimeFigureOut">
              <a:rPr lang="de-DE"/>
              <a:pPr>
                <a:defRPr/>
              </a:pPr>
              <a:t>02.08.2017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C66B2A00-BC73-42C9-97C5-024C91ED384C}" type="slidenum">
              <a:rPr lang="de-DE" altLang="de-DE"/>
              <a:pPr>
                <a:defRPr/>
              </a:pPr>
              <a:t>‹Nr.›</a:t>
            </a:fld>
            <a:endParaRPr lang="de-DE" altLang="de-DE"/>
          </a:p>
        </p:txBody>
      </p:sp>
    </p:spTree>
    <p:extLst>
      <p:ext uri="{BB962C8B-B14F-4D97-AF65-F5344CB8AC3E}">
        <p14:creationId xmlns:p14="http://schemas.microsoft.com/office/powerpoint/2010/main" val="27543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4" name="Line 39"/>
          <p:cNvSpPr>
            <a:spLocks noChangeShapeType="1"/>
          </p:cNvSpPr>
          <p:nvPr userDrawn="1"/>
        </p:nvSpPr>
        <p:spPr bwMode="auto">
          <a:xfrm>
            <a:off x="431800"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 name="Rectangle 42"/>
          <p:cNvSpPr>
            <a:spLocks noChangeArrowheads="1"/>
          </p:cNvSpPr>
          <p:nvPr userDrawn="1"/>
        </p:nvSpPr>
        <p:spPr bwMode="auto">
          <a:xfrm>
            <a:off x="2065338" y="6326188"/>
            <a:ext cx="223678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spcBef>
                <a:spcPct val="0"/>
              </a:spcBef>
              <a:spcAft>
                <a:spcPts val="0"/>
              </a:spcAft>
              <a:buFontTx/>
              <a:buNone/>
              <a:defRPr/>
            </a:pPr>
            <a:r>
              <a:rPr lang="de-DE" altLang="de-DE" sz="800">
                <a:latin typeface="Arial" charset="0"/>
                <a:cs typeface="+mn-cs"/>
              </a:rPr>
              <a:t>AUTONOME PROVINZ BOZEN - SÜDTIROL</a:t>
            </a:r>
          </a:p>
        </p:txBody>
      </p:sp>
      <p:sp>
        <p:nvSpPr>
          <p:cNvPr id="6" name="Rectangle 43"/>
          <p:cNvSpPr>
            <a:spLocks noChangeArrowheads="1"/>
          </p:cNvSpPr>
          <p:nvPr userDrawn="1"/>
        </p:nvSpPr>
        <p:spPr bwMode="auto">
          <a:xfrm>
            <a:off x="4832350" y="6326188"/>
            <a:ext cx="27098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it-IT" altLang="de-DE" sz="800">
                <a:latin typeface="Arial" charset="0"/>
                <a:cs typeface="+mn-cs"/>
              </a:rPr>
              <a:t>PROVINCIA AUTONOMA DI BOLZANO - ALTO ADIGE</a:t>
            </a:r>
          </a:p>
        </p:txBody>
      </p:sp>
      <p:sp>
        <p:nvSpPr>
          <p:cNvPr id="7" name="Text Box 44"/>
          <p:cNvSpPr txBox="1">
            <a:spLocks noChangeArrowheads="1"/>
          </p:cNvSpPr>
          <p:nvPr userDrawn="1"/>
        </p:nvSpPr>
        <p:spPr bwMode="auto">
          <a:xfrm>
            <a:off x="4832350" y="6484938"/>
            <a:ext cx="12906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lnSpc>
                <a:spcPts val="1300"/>
              </a:lnSpc>
              <a:spcBef>
                <a:spcPct val="0"/>
              </a:spcBef>
              <a:spcAft>
                <a:spcPts val="0"/>
              </a:spcAft>
              <a:buFontTx/>
              <a:buNone/>
              <a:defRPr/>
            </a:pPr>
            <a:r>
              <a:rPr lang="it-IT" altLang="de-DE" sz="700" b="1">
                <a:latin typeface="Arial" charset="0"/>
                <a:cs typeface="+mn-cs"/>
              </a:rPr>
              <a:t>Assessora Waltraud Deeg</a:t>
            </a:r>
          </a:p>
        </p:txBody>
      </p:sp>
      <p:sp>
        <p:nvSpPr>
          <p:cNvPr id="8" name="Text Box 45"/>
          <p:cNvSpPr txBox="1">
            <a:spLocks noChangeArrowheads="1"/>
          </p:cNvSpPr>
          <p:nvPr userDrawn="1"/>
        </p:nvSpPr>
        <p:spPr bwMode="auto">
          <a:xfrm>
            <a:off x="2957513" y="6484938"/>
            <a:ext cx="13462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lnSpc>
                <a:spcPts val="1300"/>
              </a:lnSpc>
              <a:spcBef>
                <a:spcPct val="0"/>
              </a:spcBef>
              <a:spcAft>
                <a:spcPts val="0"/>
              </a:spcAft>
              <a:buFontTx/>
              <a:buNone/>
              <a:defRPr/>
            </a:pPr>
            <a:r>
              <a:rPr lang="de-DE" altLang="de-DE" sz="700" b="1" dirty="0">
                <a:latin typeface="Arial" charset="0"/>
                <a:cs typeface="+mn-cs"/>
              </a:rPr>
              <a:t>Landesrätin Waltraud Deeg</a:t>
            </a:r>
            <a:endParaRPr lang="de-DE" altLang="de-DE" sz="700" dirty="0">
              <a:latin typeface="Arial" charset="0"/>
              <a:cs typeface="+mn-cs"/>
            </a:endParaRPr>
          </a:p>
        </p:txBody>
      </p:sp>
      <p:sp>
        <p:nvSpPr>
          <p:cNvPr id="9" name="Line 40"/>
          <p:cNvSpPr>
            <a:spLocks noChangeShapeType="1"/>
          </p:cNvSpPr>
          <p:nvPr userDrawn="1"/>
        </p:nvSpPr>
        <p:spPr bwMode="auto">
          <a:xfrm>
            <a:off x="4929188"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0"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p:cNvSpPr>
            <a:spLocks noGrp="1"/>
          </p:cNvSpPr>
          <p:nvPr>
            <p:ph type="title"/>
          </p:nvPr>
        </p:nvSpPr>
        <p:spPr>
          <a:xfrm>
            <a:off x="0" y="0"/>
            <a:ext cx="9144000" cy="1152128"/>
          </a:xfrm>
          <a:solidFill>
            <a:srgbClr val="C20D20"/>
          </a:solidFill>
        </p:spPr>
        <p:txBody>
          <a:bodyPr lIns="360000">
            <a:noAutofit/>
          </a:bodyPr>
          <a:lstStyle>
            <a:lvl1pPr algn="ctr">
              <a:defRPr sz="4000" b="0">
                <a:solidFill>
                  <a:schemeClr val="bg1"/>
                </a:solidFill>
              </a:defRPr>
            </a:lvl1pPr>
          </a:lstStyle>
          <a:p>
            <a:r>
              <a:rPr lang="de-DE" dirty="0"/>
              <a:t>Titelmasterformat durch Klicken bearbeiten</a:t>
            </a:r>
          </a:p>
        </p:txBody>
      </p:sp>
      <p:sp>
        <p:nvSpPr>
          <p:cNvPr id="14" name="Inhaltsplatzhalter 2"/>
          <p:cNvSpPr>
            <a:spLocks noGrp="1"/>
          </p:cNvSpPr>
          <p:nvPr>
            <p:ph idx="1"/>
          </p:nvPr>
        </p:nvSpPr>
        <p:spPr>
          <a:xfrm>
            <a:off x="457200" y="1556792"/>
            <a:ext cx="8229600" cy="4569371"/>
          </a:xfrm>
        </p:spPr>
        <p:txBody>
          <a:bodyPr/>
          <a:lstStyle>
            <a:lvl1pPr marL="342900" indent="-342900">
              <a:buFont typeface="Wingdings" panose="05000000000000000000" pitchFamily="2" charset="2"/>
              <a:buChar char="Ø"/>
              <a:defRPr>
                <a:latin typeface="Franklin Gothic Book" panose="020B0503020102020204" pitchFamily="34" charset="0"/>
              </a:defRPr>
            </a:lvl1pPr>
            <a:lvl2pPr marL="742950" indent="-285750">
              <a:buFont typeface="Arial" panose="020B0604020202020204" pitchFamily="34" charset="0"/>
              <a:buChar cha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437280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1412875"/>
            <a:ext cx="9144000" cy="5445125"/>
          </a:xfrm>
        </p:spPr>
        <p:txBody>
          <a:bodyPr rtlCol="0">
            <a:normAutofit/>
          </a:bodyPr>
          <a:lstStyle/>
          <a:p>
            <a:pPr lvl="0"/>
            <a:endParaRPr lang="de-DE" noProof="0"/>
          </a:p>
        </p:txBody>
      </p:sp>
      <p:sp>
        <p:nvSpPr>
          <p:cNvPr id="13" name="Titel 1"/>
          <p:cNvSpPr>
            <a:spLocks noGrp="1"/>
          </p:cNvSpPr>
          <p:nvPr>
            <p:ph type="title"/>
          </p:nvPr>
        </p:nvSpPr>
        <p:spPr>
          <a:xfrm>
            <a:off x="0" y="1"/>
            <a:ext cx="9144000" cy="1425336"/>
          </a:xfrm>
          <a:solidFill>
            <a:srgbClr val="C20D20"/>
          </a:solidFill>
        </p:spPr>
        <p:txBody>
          <a:bodyPr/>
          <a:lstStyle>
            <a:lvl1pPr>
              <a:defRPr b="0">
                <a:solidFill>
                  <a:schemeClr val="bg1"/>
                </a:solidFill>
              </a:defRPr>
            </a:lvl1pPr>
          </a:lstStyle>
          <a:p>
            <a:r>
              <a:rPr lang="de-DE" dirty="0"/>
              <a:t>Titelmasterformat durch Klicken bearbeiten</a:t>
            </a:r>
          </a:p>
        </p:txBody>
      </p:sp>
      <p:sp>
        <p:nvSpPr>
          <p:cNvPr id="3" name="Untertitel 2"/>
          <p:cNvSpPr>
            <a:spLocks noGrp="1"/>
          </p:cNvSpPr>
          <p:nvPr>
            <p:ph type="subTitle" idx="1"/>
          </p:nvPr>
        </p:nvSpPr>
        <p:spPr>
          <a:xfrm>
            <a:off x="0" y="5445224"/>
            <a:ext cx="9143462" cy="864096"/>
          </a:xfrm>
          <a:solidFill>
            <a:srgbClr val="C20D20"/>
          </a:solidFill>
        </p:spPr>
        <p:txBody>
          <a:bodyPr anchor="ct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186202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4" name="Line 39"/>
          <p:cNvSpPr>
            <a:spLocks noChangeShapeType="1"/>
          </p:cNvSpPr>
          <p:nvPr userDrawn="1"/>
        </p:nvSpPr>
        <p:spPr bwMode="auto">
          <a:xfrm>
            <a:off x="431800"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 name="Rectangle 42"/>
          <p:cNvSpPr>
            <a:spLocks noChangeArrowheads="1"/>
          </p:cNvSpPr>
          <p:nvPr userDrawn="1"/>
        </p:nvSpPr>
        <p:spPr bwMode="auto">
          <a:xfrm>
            <a:off x="2065338" y="6326188"/>
            <a:ext cx="223678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spcBef>
                <a:spcPct val="0"/>
              </a:spcBef>
              <a:spcAft>
                <a:spcPts val="0"/>
              </a:spcAft>
              <a:buFontTx/>
              <a:buNone/>
              <a:defRPr/>
            </a:pPr>
            <a:r>
              <a:rPr lang="de-DE" altLang="de-DE" sz="800">
                <a:solidFill>
                  <a:prstClr val="black"/>
                </a:solidFill>
                <a:latin typeface="Arial" charset="0"/>
                <a:cs typeface="Arial" charset="0"/>
              </a:rPr>
              <a:t>AUTONOME PROVINZ BOZEN - SÜDTIROL</a:t>
            </a:r>
          </a:p>
        </p:txBody>
      </p:sp>
      <p:sp>
        <p:nvSpPr>
          <p:cNvPr id="6" name="Rectangle 43"/>
          <p:cNvSpPr>
            <a:spLocks noChangeArrowheads="1"/>
          </p:cNvSpPr>
          <p:nvPr userDrawn="1"/>
        </p:nvSpPr>
        <p:spPr bwMode="auto">
          <a:xfrm>
            <a:off x="4832350" y="6326188"/>
            <a:ext cx="27098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it-IT" altLang="de-DE" sz="800">
                <a:solidFill>
                  <a:prstClr val="black"/>
                </a:solidFill>
                <a:latin typeface="Arial" charset="0"/>
                <a:cs typeface="Arial" charset="0"/>
              </a:rPr>
              <a:t>PROVINCIA AUTONOMA DI BOLZANO - ALTO ADIGE</a:t>
            </a:r>
          </a:p>
        </p:txBody>
      </p:sp>
      <p:sp>
        <p:nvSpPr>
          <p:cNvPr id="7" name="Text Box 44"/>
          <p:cNvSpPr txBox="1">
            <a:spLocks noChangeArrowheads="1"/>
          </p:cNvSpPr>
          <p:nvPr userDrawn="1"/>
        </p:nvSpPr>
        <p:spPr bwMode="auto">
          <a:xfrm>
            <a:off x="4832350" y="6484938"/>
            <a:ext cx="12906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lnSpc>
                <a:spcPts val="1300"/>
              </a:lnSpc>
              <a:spcBef>
                <a:spcPct val="0"/>
              </a:spcBef>
              <a:spcAft>
                <a:spcPts val="0"/>
              </a:spcAft>
              <a:buFontTx/>
              <a:buNone/>
              <a:defRPr/>
            </a:pPr>
            <a:r>
              <a:rPr lang="it-IT" altLang="de-DE" sz="700" b="1">
                <a:solidFill>
                  <a:prstClr val="black"/>
                </a:solidFill>
                <a:latin typeface="Arial" charset="0"/>
                <a:cs typeface="Arial" charset="0"/>
              </a:rPr>
              <a:t>Assessora Waltraud Deeg</a:t>
            </a:r>
          </a:p>
        </p:txBody>
      </p:sp>
      <p:sp>
        <p:nvSpPr>
          <p:cNvPr id="8" name="Text Box 45"/>
          <p:cNvSpPr txBox="1">
            <a:spLocks noChangeArrowheads="1"/>
          </p:cNvSpPr>
          <p:nvPr userDrawn="1"/>
        </p:nvSpPr>
        <p:spPr bwMode="auto">
          <a:xfrm>
            <a:off x="2957513" y="6484938"/>
            <a:ext cx="13462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lnSpc>
                <a:spcPts val="1300"/>
              </a:lnSpc>
              <a:spcBef>
                <a:spcPct val="0"/>
              </a:spcBef>
              <a:spcAft>
                <a:spcPts val="0"/>
              </a:spcAft>
              <a:buFontTx/>
              <a:buNone/>
              <a:defRPr/>
            </a:pPr>
            <a:r>
              <a:rPr lang="de-DE" altLang="de-DE" sz="700" b="1">
                <a:solidFill>
                  <a:prstClr val="black"/>
                </a:solidFill>
                <a:latin typeface="Arial" charset="0"/>
                <a:cs typeface="Arial" charset="0"/>
              </a:rPr>
              <a:t>Landesrätin Waltraud Deeg</a:t>
            </a:r>
            <a:endParaRPr lang="de-DE" altLang="de-DE" sz="700">
              <a:solidFill>
                <a:prstClr val="black"/>
              </a:solidFill>
              <a:latin typeface="Arial" charset="0"/>
              <a:cs typeface="Arial" charset="0"/>
            </a:endParaRPr>
          </a:p>
        </p:txBody>
      </p:sp>
      <p:sp>
        <p:nvSpPr>
          <p:cNvPr id="9" name="Line 40"/>
          <p:cNvSpPr>
            <a:spLocks noChangeShapeType="1"/>
          </p:cNvSpPr>
          <p:nvPr userDrawn="1"/>
        </p:nvSpPr>
        <p:spPr bwMode="auto">
          <a:xfrm>
            <a:off x="4929188"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0"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p:cNvSpPr>
            <a:spLocks noGrp="1"/>
          </p:cNvSpPr>
          <p:nvPr>
            <p:ph type="title"/>
          </p:nvPr>
        </p:nvSpPr>
        <p:spPr>
          <a:xfrm>
            <a:off x="0" y="0"/>
            <a:ext cx="9144000" cy="1152128"/>
          </a:xfrm>
          <a:solidFill>
            <a:srgbClr val="C20D20"/>
          </a:solidFill>
        </p:spPr>
        <p:txBody>
          <a:bodyPr lIns="360000">
            <a:noAutofit/>
          </a:bodyPr>
          <a:lstStyle>
            <a:lvl1pPr algn="ctr">
              <a:defRPr sz="4000" b="0">
                <a:solidFill>
                  <a:schemeClr val="bg1"/>
                </a:solidFill>
              </a:defRPr>
            </a:lvl1pPr>
          </a:lstStyle>
          <a:p>
            <a:r>
              <a:rPr lang="de-DE" dirty="0"/>
              <a:t>Titelmasterformat durch Klicken bearbeiten</a:t>
            </a:r>
          </a:p>
        </p:txBody>
      </p:sp>
      <p:sp>
        <p:nvSpPr>
          <p:cNvPr id="14" name="Inhaltsplatzhalter 2"/>
          <p:cNvSpPr>
            <a:spLocks noGrp="1"/>
          </p:cNvSpPr>
          <p:nvPr>
            <p:ph idx="1"/>
          </p:nvPr>
        </p:nvSpPr>
        <p:spPr>
          <a:xfrm>
            <a:off x="457200" y="1556792"/>
            <a:ext cx="8229600" cy="4569371"/>
          </a:xfrm>
        </p:spPr>
        <p:txBody>
          <a:bodyPr/>
          <a:lstStyle>
            <a:lvl1pPr marL="342900" indent="-342900">
              <a:buFont typeface="Wingdings" panose="05000000000000000000" pitchFamily="2" charset="2"/>
              <a:buChar char="ü"/>
              <a:defRPr>
                <a:latin typeface="Franklin Gothic Book" panose="020B0503020102020204" pitchFamily="34" charset="0"/>
              </a:defRPr>
            </a:lvl1pPr>
            <a:lvl2pPr marL="742950" indent="-285750">
              <a:buFont typeface="Arial" panose="020B0604020202020204" pitchFamily="34" charset="0"/>
              <a:buChar cha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170037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Rechteck 1"/>
          <p:cNvSpPr>
            <a:spLocks noChangeArrowheads="1"/>
          </p:cNvSpPr>
          <p:nvPr/>
        </p:nvSpPr>
        <p:spPr bwMode="auto">
          <a:xfrm>
            <a:off x="160338" y="174625"/>
            <a:ext cx="8786812" cy="54451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a:solidFill>
                  <a:schemeClr val="tx1"/>
                </a:solidFill>
                <a:latin typeface="DINOT-Regular"/>
                <a:cs typeface="Arial" pitchFamily="34" charset="0"/>
              </a:defRPr>
            </a:lvl1pPr>
            <a:lvl2pPr marL="742950" indent="-285750" eaLnBrk="0" hangingPunct="0">
              <a:defRPr>
                <a:solidFill>
                  <a:schemeClr val="tx1"/>
                </a:solidFill>
                <a:latin typeface="DINOT-Regular"/>
                <a:cs typeface="Arial" pitchFamily="34" charset="0"/>
              </a:defRPr>
            </a:lvl2pPr>
            <a:lvl3pPr marL="1143000" indent="-228600" eaLnBrk="0" hangingPunct="0">
              <a:defRPr>
                <a:solidFill>
                  <a:schemeClr val="tx1"/>
                </a:solidFill>
                <a:latin typeface="DINOT-Regular"/>
                <a:cs typeface="Arial" pitchFamily="34" charset="0"/>
              </a:defRPr>
            </a:lvl3pPr>
            <a:lvl4pPr marL="1600200" indent="-228600" eaLnBrk="0" hangingPunct="0">
              <a:defRPr>
                <a:solidFill>
                  <a:schemeClr val="tx1"/>
                </a:solidFill>
                <a:latin typeface="DINOT-Regular"/>
                <a:cs typeface="Arial" pitchFamily="34" charset="0"/>
              </a:defRPr>
            </a:lvl4pPr>
            <a:lvl5pPr marL="2057400" indent="-228600" eaLnBrk="0" hangingPunct="0">
              <a:defRPr>
                <a:solidFill>
                  <a:schemeClr val="tx1"/>
                </a:solidFill>
                <a:latin typeface="DINOT-Regular"/>
                <a:cs typeface="Arial" pitchFamily="34" charset="0"/>
              </a:defRPr>
            </a:lvl5pPr>
            <a:lvl6pPr marL="2514600" indent="-228600" eaLnBrk="0" fontAlgn="base" hangingPunct="0">
              <a:spcBef>
                <a:spcPct val="0"/>
              </a:spcBef>
              <a:spcAft>
                <a:spcPct val="0"/>
              </a:spcAft>
              <a:defRPr>
                <a:solidFill>
                  <a:schemeClr val="tx1"/>
                </a:solidFill>
                <a:latin typeface="DINOT-Regular"/>
                <a:cs typeface="Arial" pitchFamily="34" charset="0"/>
              </a:defRPr>
            </a:lvl6pPr>
            <a:lvl7pPr marL="2971800" indent="-228600" eaLnBrk="0" fontAlgn="base" hangingPunct="0">
              <a:spcBef>
                <a:spcPct val="0"/>
              </a:spcBef>
              <a:spcAft>
                <a:spcPct val="0"/>
              </a:spcAft>
              <a:defRPr>
                <a:solidFill>
                  <a:schemeClr val="tx1"/>
                </a:solidFill>
                <a:latin typeface="DINOT-Regular"/>
                <a:cs typeface="Arial" pitchFamily="34" charset="0"/>
              </a:defRPr>
            </a:lvl7pPr>
            <a:lvl8pPr marL="3429000" indent="-228600" eaLnBrk="0" fontAlgn="base" hangingPunct="0">
              <a:spcBef>
                <a:spcPct val="0"/>
              </a:spcBef>
              <a:spcAft>
                <a:spcPct val="0"/>
              </a:spcAft>
              <a:defRPr>
                <a:solidFill>
                  <a:schemeClr val="tx1"/>
                </a:solidFill>
                <a:latin typeface="DINOT-Regular"/>
                <a:cs typeface="Arial" pitchFamily="34" charset="0"/>
              </a:defRPr>
            </a:lvl8pPr>
            <a:lvl9pPr marL="3886200" indent="-228600" eaLnBrk="0" fontAlgn="base" hangingPunct="0">
              <a:spcBef>
                <a:spcPct val="0"/>
              </a:spcBef>
              <a:spcAft>
                <a:spcPct val="0"/>
              </a:spcAft>
              <a:defRPr>
                <a:solidFill>
                  <a:schemeClr val="tx1"/>
                </a:solidFill>
                <a:latin typeface="DINOT-Regular"/>
                <a:cs typeface="Arial" pitchFamily="34" charset="0"/>
              </a:defRPr>
            </a:lvl9pPr>
          </a:lstStyle>
          <a:p>
            <a:pPr algn="ctr" eaLnBrk="1" hangingPunct="1">
              <a:defRPr/>
            </a:pPr>
            <a:endParaRPr lang="de-DE" altLang="de-DE" sz="1600">
              <a:solidFill>
                <a:srgbClr val="C00000"/>
              </a:solidFill>
              <a:latin typeface="Arial" pitchFamily="34" charset="0"/>
            </a:endParaRPr>
          </a:p>
        </p:txBody>
      </p:sp>
      <p:grpSp>
        <p:nvGrpSpPr>
          <p:cNvPr id="6" name="Gruppieren 8"/>
          <p:cNvGrpSpPr>
            <a:grpSpLocks/>
          </p:cNvGrpSpPr>
          <p:nvPr userDrawn="1"/>
        </p:nvGrpSpPr>
        <p:grpSpPr bwMode="auto">
          <a:xfrm>
            <a:off x="431800" y="6310313"/>
            <a:ext cx="8275638" cy="579437"/>
            <a:chOff x="431800" y="6310313"/>
            <a:chExt cx="8275638" cy="579159"/>
          </a:xfrm>
        </p:grpSpPr>
        <p:sp>
          <p:nvSpPr>
            <p:cNvPr id="8"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9"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10"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11"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2"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3"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4"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platzhalter 17"/>
          <p:cNvSpPr>
            <a:spLocks noGrp="1"/>
          </p:cNvSpPr>
          <p:nvPr>
            <p:ph type="body" sz="quarter" idx="11"/>
          </p:nvPr>
        </p:nvSpPr>
        <p:spPr>
          <a:xfrm>
            <a:off x="755576" y="4752297"/>
            <a:ext cx="7560840" cy="692927"/>
          </a:xfrm>
          <a:prstGeom prst="rect">
            <a:avLst/>
          </a:prstGeom>
          <a:noFill/>
          <a:ln>
            <a:noFill/>
          </a:ln>
        </p:spPr>
        <p:txBody>
          <a:bodyPr lIns="0" tIns="0" rIns="0" bIns="0" anchor="b"/>
          <a:lstStyle>
            <a:lvl1pPr marL="0" indent="0" algn="l">
              <a:lnSpc>
                <a:spcPct val="100000"/>
              </a:lnSpc>
              <a:spcBef>
                <a:spcPts val="0"/>
              </a:spcBef>
              <a:spcAft>
                <a:spcPts val="0"/>
              </a:spcAft>
              <a:buNone/>
              <a:defRPr lang="de-DE" sz="1600" spc="1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
        <p:nvSpPr>
          <p:cNvPr id="23567" name="Rectangle 1039"/>
          <p:cNvSpPr>
            <a:spLocks noGrp="1" noChangeArrowheads="1"/>
          </p:cNvSpPr>
          <p:nvPr>
            <p:ph type="subTitle" idx="1"/>
          </p:nvPr>
        </p:nvSpPr>
        <p:spPr>
          <a:xfrm>
            <a:off x="755576" y="2699454"/>
            <a:ext cx="7560840" cy="1091163"/>
          </a:xfrm>
          <a:prstGeom prst="rect">
            <a:avLst/>
          </a:prstGeom>
          <a:ln w="9525">
            <a:noFill/>
            <a:prstDash val="solid"/>
          </a:ln>
          <a:extLst/>
        </p:spPr>
        <p:txBody>
          <a:bodyPr lIns="0" tIns="0" rIns="0" bIns="0"/>
          <a:lstStyle>
            <a:lvl1pPr marL="0" indent="0" algn="l">
              <a:lnSpc>
                <a:spcPct val="100000"/>
              </a:lnSpc>
              <a:spcBef>
                <a:spcPts val="0"/>
              </a:spcBef>
              <a:spcAft>
                <a:spcPts val="0"/>
              </a:spcAft>
              <a:buFont typeface="Wingdings" pitchFamily="2" charset="2"/>
              <a:buNone/>
              <a:defRPr sz="3200" spc="10" baseline="0">
                <a:solidFill>
                  <a:schemeClr val="bg1"/>
                </a:solidFill>
                <a:latin typeface="Arial" panose="020B0604020202020204" pitchFamily="34" charset="0"/>
                <a:cs typeface="Arial" panose="020B0604020202020204" pitchFamily="34" charset="0"/>
              </a:defRPr>
            </a:lvl1pPr>
          </a:lstStyle>
          <a:p>
            <a:pPr lvl="0"/>
            <a:r>
              <a:rPr lang="de-DE" noProof="0" dirty="0"/>
              <a:t>Formatvorlage des Untertitelmasters durch Klicken bearbeiten</a:t>
            </a:r>
          </a:p>
        </p:txBody>
      </p:sp>
      <p:sp>
        <p:nvSpPr>
          <p:cNvPr id="7" name="Textplatzhalter 17"/>
          <p:cNvSpPr>
            <a:spLocks noGrp="1"/>
          </p:cNvSpPr>
          <p:nvPr>
            <p:ph type="body" sz="quarter" idx="12"/>
          </p:nvPr>
        </p:nvSpPr>
        <p:spPr>
          <a:xfrm>
            <a:off x="755576" y="2403466"/>
            <a:ext cx="7560840" cy="281676"/>
          </a:xfrm>
          <a:prstGeom prst="rect">
            <a:avLst/>
          </a:prstGeom>
          <a:noFill/>
          <a:ln>
            <a:noFill/>
          </a:ln>
        </p:spPr>
        <p:txBody>
          <a:bodyPr lIns="0" tIns="0" rIns="0" bIns="0"/>
          <a:lstStyle>
            <a:lvl1pPr marL="0" indent="0" algn="l">
              <a:lnSpc>
                <a:spcPct val="100000"/>
              </a:lnSpc>
              <a:spcBef>
                <a:spcPts val="0"/>
              </a:spcBef>
              <a:spcAft>
                <a:spcPts val="0"/>
              </a:spcAft>
              <a:buNone/>
              <a:defRPr lang="de-DE" sz="1600" spc="10" baseline="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Tree>
    <p:extLst>
      <p:ext uri="{BB962C8B-B14F-4D97-AF65-F5344CB8AC3E}">
        <p14:creationId xmlns:p14="http://schemas.microsoft.com/office/powerpoint/2010/main" val="2986375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piteltrenner/Agenda blau">
    <p:spTree>
      <p:nvGrpSpPr>
        <p:cNvPr id="1" name=""/>
        <p:cNvGrpSpPr/>
        <p:nvPr/>
      </p:nvGrpSpPr>
      <p:grpSpPr>
        <a:xfrm>
          <a:off x="0" y="0"/>
          <a:ext cx="0" cy="0"/>
          <a:chOff x="0" y="0"/>
          <a:chExt cx="0" cy="0"/>
        </a:xfrm>
      </p:grpSpPr>
      <p:sp>
        <p:nvSpPr>
          <p:cNvPr id="5" name="Rechteck 1"/>
          <p:cNvSpPr>
            <a:spLocks noChangeArrowheads="1"/>
          </p:cNvSpPr>
          <p:nvPr userDrawn="1"/>
        </p:nvSpPr>
        <p:spPr bwMode="auto">
          <a:xfrm>
            <a:off x="160338" y="174625"/>
            <a:ext cx="8786812" cy="54451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a:solidFill>
                  <a:schemeClr val="tx1"/>
                </a:solidFill>
                <a:latin typeface="DINOT-Regular"/>
                <a:cs typeface="Arial" pitchFamily="34" charset="0"/>
              </a:defRPr>
            </a:lvl1pPr>
            <a:lvl2pPr marL="742950" indent="-285750" eaLnBrk="0" hangingPunct="0">
              <a:defRPr>
                <a:solidFill>
                  <a:schemeClr val="tx1"/>
                </a:solidFill>
                <a:latin typeface="DINOT-Regular"/>
                <a:cs typeface="Arial" pitchFamily="34" charset="0"/>
              </a:defRPr>
            </a:lvl2pPr>
            <a:lvl3pPr marL="1143000" indent="-228600" eaLnBrk="0" hangingPunct="0">
              <a:defRPr>
                <a:solidFill>
                  <a:schemeClr val="tx1"/>
                </a:solidFill>
                <a:latin typeface="DINOT-Regular"/>
                <a:cs typeface="Arial" pitchFamily="34" charset="0"/>
              </a:defRPr>
            </a:lvl3pPr>
            <a:lvl4pPr marL="1600200" indent="-228600" eaLnBrk="0" hangingPunct="0">
              <a:defRPr>
                <a:solidFill>
                  <a:schemeClr val="tx1"/>
                </a:solidFill>
                <a:latin typeface="DINOT-Regular"/>
                <a:cs typeface="Arial" pitchFamily="34" charset="0"/>
              </a:defRPr>
            </a:lvl4pPr>
            <a:lvl5pPr marL="2057400" indent="-228600" eaLnBrk="0" hangingPunct="0">
              <a:defRPr>
                <a:solidFill>
                  <a:schemeClr val="tx1"/>
                </a:solidFill>
                <a:latin typeface="DINOT-Regular"/>
                <a:cs typeface="Arial" pitchFamily="34" charset="0"/>
              </a:defRPr>
            </a:lvl5pPr>
            <a:lvl6pPr marL="2514600" indent="-228600" eaLnBrk="0" fontAlgn="base" hangingPunct="0">
              <a:spcBef>
                <a:spcPct val="0"/>
              </a:spcBef>
              <a:spcAft>
                <a:spcPct val="0"/>
              </a:spcAft>
              <a:defRPr>
                <a:solidFill>
                  <a:schemeClr val="tx1"/>
                </a:solidFill>
                <a:latin typeface="DINOT-Regular"/>
                <a:cs typeface="Arial" pitchFamily="34" charset="0"/>
              </a:defRPr>
            </a:lvl6pPr>
            <a:lvl7pPr marL="2971800" indent="-228600" eaLnBrk="0" fontAlgn="base" hangingPunct="0">
              <a:spcBef>
                <a:spcPct val="0"/>
              </a:spcBef>
              <a:spcAft>
                <a:spcPct val="0"/>
              </a:spcAft>
              <a:defRPr>
                <a:solidFill>
                  <a:schemeClr val="tx1"/>
                </a:solidFill>
                <a:latin typeface="DINOT-Regular"/>
                <a:cs typeface="Arial" pitchFamily="34" charset="0"/>
              </a:defRPr>
            </a:lvl7pPr>
            <a:lvl8pPr marL="3429000" indent="-228600" eaLnBrk="0" fontAlgn="base" hangingPunct="0">
              <a:spcBef>
                <a:spcPct val="0"/>
              </a:spcBef>
              <a:spcAft>
                <a:spcPct val="0"/>
              </a:spcAft>
              <a:defRPr>
                <a:solidFill>
                  <a:schemeClr val="tx1"/>
                </a:solidFill>
                <a:latin typeface="DINOT-Regular"/>
                <a:cs typeface="Arial" pitchFamily="34" charset="0"/>
              </a:defRPr>
            </a:lvl8pPr>
            <a:lvl9pPr marL="3886200" indent="-228600" eaLnBrk="0" fontAlgn="base" hangingPunct="0">
              <a:spcBef>
                <a:spcPct val="0"/>
              </a:spcBef>
              <a:spcAft>
                <a:spcPct val="0"/>
              </a:spcAft>
              <a:defRPr>
                <a:solidFill>
                  <a:schemeClr val="tx1"/>
                </a:solidFill>
                <a:latin typeface="DINOT-Regular"/>
                <a:cs typeface="Arial" pitchFamily="34" charset="0"/>
              </a:defRPr>
            </a:lvl9pPr>
          </a:lstStyle>
          <a:p>
            <a:pPr algn="ctr" eaLnBrk="1" hangingPunct="1">
              <a:defRPr/>
            </a:pPr>
            <a:endParaRPr lang="de-DE" altLang="de-DE" sz="1600">
              <a:solidFill>
                <a:srgbClr val="C00000"/>
              </a:solidFill>
              <a:latin typeface="Arial" pitchFamily="34" charset="0"/>
            </a:endParaRPr>
          </a:p>
        </p:txBody>
      </p:sp>
      <p:grpSp>
        <p:nvGrpSpPr>
          <p:cNvPr id="6" name="Gruppieren 5"/>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8"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12"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3"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4"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5"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el 1"/>
          <p:cNvSpPr>
            <a:spLocks noGrp="1"/>
          </p:cNvSpPr>
          <p:nvPr>
            <p:ph type="title"/>
          </p:nvPr>
        </p:nvSpPr>
        <p:spPr>
          <a:xfrm>
            <a:off x="755576" y="990326"/>
            <a:ext cx="7560840" cy="767038"/>
          </a:xfrm>
        </p:spPr>
        <p:txBody>
          <a:bodyPr>
            <a:normAutofit/>
          </a:bodyPr>
          <a:lstStyle>
            <a:lvl1pPr>
              <a:defRPr sz="2800">
                <a:solidFill>
                  <a:srgbClr val="FFFFFF"/>
                </a:solidFill>
              </a:defRPr>
            </a:lvl1pPr>
          </a:lstStyle>
          <a:p>
            <a:r>
              <a:rPr lang="de-DE" dirty="0"/>
              <a:t>Titelmasterformat durch Klicken bearbeiten</a:t>
            </a:r>
          </a:p>
        </p:txBody>
      </p:sp>
      <p:sp>
        <p:nvSpPr>
          <p:cNvPr id="10" name="Textplatzhalter 8"/>
          <p:cNvSpPr>
            <a:spLocks noGrp="1"/>
          </p:cNvSpPr>
          <p:nvPr>
            <p:ph type="body" sz="quarter" idx="13"/>
          </p:nvPr>
        </p:nvSpPr>
        <p:spPr>
          <a:xfrm>
            <a:off x="771409" y="681038"/>
            <a:ext cx="5215054" cy="303019"/>
          </a:xfrm>
          <a:prstGeom prst="rect">
            <a:avLst/>
          </a:prstGeom>
        </p:spPr>
        <p:txBody>
          <a:bodyPr lIns="0" tIns="0" rIns="0" bIns="0" rtlCol="0">
            <a:normAutofit/>
          </a:bodyPr>
          <a:lstStyle>
            <a:lvl1pPr marL="7937" indent="0">
              <a:buNone/>
              <a:defRPr lang="de-DE" sz="1600" dirty="0">
                <a:solidFill>
                  <a:srgbClr val="FFFFFF"/>
                </a:solidFill>
                <a:latin typeface="Arial" panose="020B0604020202020204" pitchFamily="34" charset="0"/>
                <a:ea typeface="+mj-ea"/>
                <a:cs typeface="+mj-cs"/>
              </a:defRPr>
            </a:lvl1pPr>
          </a:lstStyle>
          <a:p>
            <a:pPr lvl="0"/>
            <a:r>
              <a:rPr lang="de-DE" dirty="0"/>
              <a:t>Textmasterformate durch Klicken bearbeiten</a:t>
            </a:r>
          </a:p>
        </p:txBody>
      </p:sp>
      <p:sp>
        <p:nvSpPr>
          <p:cNvPr id="4" name="Textplatzhalter 3"/>
          <p:cNvSpPr>
            <a:spLocks noGrp="1"/>
          </p:cNvSpPr>
          <p:nvPr>
            <p:ph type="body" sz="quarter" idx="15"/>
          </p:nvPr>
        </p:nvSpPr>
        <p:spPr>
          <a:xfrm>
            <a:off x="755576" y="1920875"/>
            <a:ext cx="7560840" cy="323631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9757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o">
    <p:spTree>
      <p:nvGrpSpPr>
        <p:cNvPr id="1" name=""/>
        <p:cNvGrpSpPr/>
        <p:nvPr/>
      </p:nvGrpSpPr>
      <p:grpSpPr>
        <a:xfrm>
          <a:off x="0" y="0"/>
          <a:ext cx="0" cy="0"/>
          <a:chOff x="0" y="0"/>
          <a:chExt cx="0" cy="0"/>
        </a:xfrm>
      </p:grpSpPr>
      <p:grpSp>
        <p:nvGrpSpPr>
          <p:cNvPr id="4" name="Gruppieren 4"/>
          <p:cNvGrpSpPr>
            <a:grpSpLocks/>
          </p:cNvGrpSpPr>
          <p:nvPr userDrawn="1"/>
        </p:nvGrpSpPr>
        <p:grpSpPr bwMode="auto">
          <a:xfrm>
            <a:off x="431800" y="6310313"/>
            <a:ext cx="8275638" cy="579437"/>
            <a:chOff x="431800" y="6310313"/>
            <a:chExt cx="8275638" cy="579159"/>
          </a:xfrm>
        </p:grpSpPr>
        <p:sp>
          <p:nvSpPr>
            <p:cNvPr id="5"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7"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9"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0"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1"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2"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lvl1pPr>
              <a:defRPr>
                <a:solidFill>
                  <a:srgbClr val="C00000"/>
                </a:solidFill>
              </a:defRPr>
            </a:lvl1pPr>
          </a:lstStyle>
          <a:p>
            <a:r>
              <a:rPr lang="de-DE" dirty="0"/>
              <a:t>Titelmasterformat durch Klicken bearbeiten</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3" name="Foliennummernplatzhalter 3"/>
          <p:cNvSpPr>
            <a:spLocks noGrp="1"/>
          </p:cNvSpPr>
          <p:nvPr>
            <p:ph type="sldNum" sz="quarter" idx="14"/>
          </p:nvPr>
        </p:nvSpPr>
        <p:spPr/>
        <p:txBody>
          <a:bodyPr/>
          <a:lstStyle>
            <a:lvl1pPr>
              <a:defRPr/>
            </a:lvl1pPr>
          </a:lstStyle>
          <a:p>
            <a:pPr>
              <a:defRPr/>
            </a:pPr>
            <a:fld id="{C405C899-BB6D-4C44-A2BE-7063D1AD61EF}" type="slidenum">
              <a:rPr lang="de-DE" altLang="de-DE"/>
              <a:pPr>
                <a:defRPr/>
              </a:pPr>
              <a:t>‹Nr.›</a:t>
            </a:fld>
            <a:endParaRPr lang="de-DE" altLang="de-DE"/>
          </a:p>
        </p:txBody>
      </p:sp>
    </p:spTree>
    <p:extLst>
      <p:ext uri="{BB962C8B-B14F-4D97-AF65-F5344CB8AC3E}">
        <p14:creationId xmlns:p14="http://schemas.microsoft.com/office/powerpoint/2010/main" val="2639458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grpSp>
        <p:nvGrpSpPr>
          <p:cNvPr id="5" name="Gruppieren 6"/>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8"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9"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10"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2"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3"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4"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6"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1" name="Textplatzhalter 10"/>
          <p:cNvSpPr>
            <a:spLocks noGrp="1"/>
          </p:cNvSpPr>
          <p:nvPr>
            <p:ph type="body" sz="quarter" idx="14"/>
          </p:nvPr>
        </p:nvSpPr>
        <p:spPr>
          <a:xfrm>
            <a:off x="160339" y="1572492"/>
            <a:ext cx="8715374" cy="4592812"/>
          </a:xfrm>
          <a:ln>
            <a:solidFill>
              <a:schemeClr val="bg2"/>
            </a:solidFill>
          </a:ln>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Foliennummernplatzhalter 3"/>
          <p:cNvSpPr>
            <a:spLocks noGrp="1"/>
          </p:cNvSpPr>
          <p:nvPr>
            <p:ph type="sldNum" sz="quarter" idx="15"/>
          </p:nvPr>
        </p:nvSpPr>
        <p:spPr/>
        <p:txBody>
          <a:bodyPr/>
          <a:lstStyle>
            <a:lvl1pPr>
              <a:defRPr/>
            </a:lvl1pPr>
          </a:lstStyle>
          <a:p>
            <a:pPr>
              <a:defRPr/>
            </a:pPr>
            <a:fld id="{C106F02F-6440-4564-A0C7-4A390865DB01}" type="slidenum">
              <a:rPr lang="de-DE" altLang="de-DE"/>
              <a:pPr>
                <a:defRPr/>
              </a:pPr>
              <a:t>‹Nr.›</a:t>
            </a:fld>
            <a:endParaRPr lang="de-DE" altLang="de-DE"/>
          </a:p>
        </p:txBody>
      </p:sp>
    </p:spTree>
    <p:extLst>
      <p:ext uri="{BB962C8B-B14F-4D97-AF65-F5344CB8AC3E}">
        <p14:creationId xmlns:p14="http://schemas.microsoft.com/office/powerpoint/2010/main" val="218857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Gegenüberstellung">
    <p:spTree>
      <p:nvGrpSpPr>
        <p:cNvPr id="1" name=""/>
        <p:cNvGrpSpPr/>
        <p:nvPr/>
      </p:nvGrpSpPr>
      <p:grpSpPr>
        <a:xfrm>
          <a:off x="0" y="0"/>
          <a:ext cx="0" cy="0"/>
          <a:chOff x="0" y="0"/>
          <a:chExt cx="0" cy="0"/>
        </a:xfrm>
      </p:grpSpPr>
      <p:grpSp>
        <p:nvGrpSpPr>
          <p:cNvPr id="6" name="Gruppieren 6"/>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13"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4"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5"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6"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9" name="Inhaltsplatzhalter 8"/>
          <p:cNvSpPr>
            <a:spLocks noGrp="1"/>
          </p:cNvSpPr>
          <p:nvPr>
            <p:ph sz="quarter" idx="16"/>
          </p:nvPr>
        </p:nvSpPr>
        <p:spPr>
          <a:xfrm>
            <a:off x="4640262" y="1572492"/>
            <a:ext cx="4343399" cy="4592812"/>
          </a:xfrm>
          <a:ln>
            <a:solidFill>
              <a:srgbClr val="D6D7D7"/>
            </a:solidFill>
          </a:ln>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11"/>
          <p:cNvSpPr>
            <a:spLocks noGrp="1"/>
          </p:cNvSpPr>
          <p:nvPr>
            <p:ph sz="quarter" idx="17"/>
          </p:nvPr>
        </p:nvSpPr>
        <p:spPr>
          <a:xfrm>
            <a:off x="160338" y="1572492"/>
            <a:ext cx="4329112" cy="4592812"/>
          </a:xfrm>
          <a:ln>
            <a:solidFill>
              <a:srgbClr val="D6D7D7"/>
            </a:solidFill>
          </a:ln>
        </p:spPr>
        <p:txBody>
          <a:bodyPr rtlCol="0">
            <a:norm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7" name="Foliennummernplatzhalter 3"/>
          <p:cNvSpPr>
            <a:spLocks noGrp="1"/>
          </p:cNvSpPr>
          <p:nvPr>
            <p:ph type="sldNum" sz="quarter" idx="18"/>
          </p:nvPr>
        </p:nvSpPr>
        <p:spPr/>
        <p:txBody>
          <a:bodyPr/>
          <a:lstStyle>
            <a:lvl1pPr>
              <a:defRPr/>
            </a:lvl1pPr>
          </a:lstStyle>
          <a:p>
            <a:pPr>
              <a:defRPr/>
            </a:pPr>
            <a:fld id="{E4CCEFB7-5423-4D80-9356-13272B7A44C5}" type="slidenum">
              <a:rPr lang="de-DE" altLang="de-DE"/>
              <a:pPr>
                <a:defRPr/>
              </a:pPr>
              <a:t>‹Nr.›</a:t>
            </a:fld>
            <a:endParaRPr lang="de-DE" altLang="de-DE"/>
          </a:p>
        </p:txBody>
      </p:sp>
    </p:spTree>
    <p:extLst>
      <p:ext uri="{BB962C8B-B14F-4D97-AF65-F5344CB8AC3E}">
        <p14:creationId xmlns:p14="http://schemas.microsoft.com/office/powerpoint/2010/main" val="242026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B427E9A5-000A-4F2C-A1E0-5E27FA955FE9}" type="datetimeFigureOut">
              <a:rPr lang="de-DE"/>
              <a:pPr>
                <a:defRPr/>
              </a:pPr>
              <a:t>02.08.2017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8FF4622-140C-4B65-B252-A564F7101740}" type="slidenum">
              <a:rPr lang="de-DE" altLang="de-DE"/>
              <a:pPr>
                <a:defRPr/>
              </a:pPr>
              <a:t>‹Nr.›</a:t>
            </a:fld>
            <a:endParaRPr lang="de-DE" altLang="de-DE"/>
          </a:p>
        </p:txBody>
      </p:sp>
    </p:spTree>
    <p:extLst>
      <p:ext uri="{BB962C8B-B14F-4D97-AF65-F5344CB8AC3E}">
        <p14:creationId xmlns:p14="http://schemas.microsoft.com/office/powerpoint/2010/main" val="421808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ey Message blau">
    <p:spTree>
      <p:nvGrpSpPr>
        <p:cNvPr id="1" name=""/>
        <p:cNvGrpSpPr/>
        <p:nvPr/>
      </p:nvGrpSpPr>
      <p:grpSpPr>
        <a:xfrm>
          <a:off x="0" y="0"/>
          <a:ext cx="0" cy="0"/>
          <a:chOff x="0" y="0"/>
          <a:chExt cx="0" cy="0"/>
        </a:xfrm>
      </p:grpSpPr>
      <p:sp>
        <p:nvSpPr>
          <p:cNvPr id="5" name="Rechteck 5"/>
          <p:cNvSpPr>
            <a:spLocks noChangeArrowheads="1"/>
          </p:cNvSpPr>
          <p:nvPr/>
        </p:nvSpPr>
        <p:spPr bwMode="auto">
          <a:xfrm>
            <a:off x="160338" y="1573213"/>
            <a:ext cx="8823325" cy="45926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eaLnBrk="0" hangingPunct="0">
              <a:defRPr>
                <a:solidFill>
                  <a:schemeClr val="tx1"/>
                </a:solidFill>
                <a:latin typeface="DINOT-Regular"/>
                <a:cs typeface="Arial" pitchFamily="34" charset="0"/>
              </a:defRPr>
            </a:lvl1pPr>
            <a:lvl2pPr marL="742950" indent="-285750" eaLnBrk="0" hangingPunct="0">
              <a:defRPr>
                <a:solidFill>
                  <a:schemeClr val="tx1"/>
                </a:solidFill>
                <a:latin typeface="DINOT-Regular"/>
                <a:cs typeface="Arial" pitchFamily="34" charset="0"/>
              </a:defRPr>
            </a:lvl2pPr>
            <a:lvl3pPr marL="1143000" indent="-228600" eaLnBrk="0" hangingPunct="0">
              <a:defRPr>
                <a:solidFill>
                  <a:schemeClr val="tx1"/>
                </a:solidFill>
                <a:latin typeface="DINOT-Regular"/>
                <a:cs typeface="Arial" pitchFamily="34" charset="0"/>
              </a:defRPr>
            </a:lvl3pPr>
            <a:lvl4pPr marL="1600200" indent="-228600" eaLnBrk="0" hangingPunct="0">
              <a:defRPr>
                <a:solidFill>
                  <a:schemeClr val="tx1"/>
                </a:solidFill>
                <a:latin typeface="DINOT-Regular"/>
                <a:cs typeface="Arial" pitchFamily="34" charset="0"/>
              </a:defRPr>
            </a:lvl4pPr>
            <a:lvl5pPr marL="2057400" indent="-228600" eaLnBrk="0" hangingPunct="0">
              <a:defRPr>
                <a:solidFill>
                  <a:schemeClr val="tx1"/>
                </a:solidFill>
                <a:latin typeface="DINOT-Regular"/>
                <a:cs typeface="Arial" pitchFamily="34" charset="0"/>
              </a:defRPr>
            </a:lvl5pPr>
            <a:lvl6pPr marL="2514600" indent="-228600" eaLnBrk="0" fontAlgn="base" hangingPunct="0">
              <a:spcBef>
                <a:spcPct val="0"/>
              </a:spcBef>
              <a:spcAft>
                <a:spcPct val="0"/>
              </a:spcAft>
              <a:defRPr>
                <a:solidFill>
                  <a:schemeClr val="tx1"/>
                </a:solidFill>
                <a:latin typeface="DINOT-Regular"/>
                <a:cs typeface="Arial" pitchFamily="34" charset="0"/>
              </a:defRPr>
            </a:lvl6pPr>
            <a:lvl7pPr marL="2971800" indent="-228600" eaLnBrk="0" fontAlgn="base" hangingPunct="0">
              <a:spcBef>
                <a:spcPct val="0"/>
              </a:spcBef>
              <a:spcAft>
                <a:spcPct val="0"/>
              </a:spcAft>
              <a:defRPr>
                <a:solidFill>
                  <a:schemeClr val="tx1"/>
                </a:solidFill>
                <a:latin typeface="DINOT-Regular"/>
                <a:cs typeface="Arial" pitchFamily="34" charset="0"/>
              </a:defRPr>
            </a:lvl7pPr>
            <a:lvl8pPr marL="3429000" indent="-228600" eaLnBrk="0" fontAlgn="base" hangingPunct="0">
              <a:spcBef>
                <a:spcPct val="0"/>
              </a:spcBef>
              <a:spcAft>
                <a:spcPct val="0"/>
              </a:spcAft>
              <a:defRPr>
                <a:solidFill>
                  <a:schemeClr val="tx1"/>
                </a:solidFill>
                <a:latin typeface="DINOT-Regular"/>
                <a:cs typeface="Arial" pitchFamily="34" charset="0"/>
              </a:defRPr>
            </a:lvl8pPr>
            <a:lvl9pPr marL="3886200" indent="-228600" eaLnBrk="0" fontAlgn="base" hangingPunct="0">
              <a:spcBef>
                <a:spcPct val="0"/>
              </a:spcBef>
              <a:spcAft>
                <a:spcPct val="0"/>
              </a:spcAft>
              <a:defRPr>
                <a:solidFill>
                  <a:schemeClr val="tx1"/>
                </a:solidFill>
                <a:latin typeface="DINOT-Regular"/>
                <a:cs typeface="Arial" pitchFamily="34" charset="0"/>
              </a:defRPr>
            </a:lvl9pPr>
          </a:lstStyle>
          <a:p>
            <a:pPr algn="ctr" eaLnBrk="1" hangingPunct="1">
              <a:defRPr/>
            </a:pPr>
            <a:endParaRPr lang="de-DE" altLang="de-DE" sz="1600">
              <a:solidFill>
                <a:srgbClr val="FFFFFF"/>
              </a:solidFill>
              <a:latin typeface="Arial" pitchFamily="34" charset="0"/>
            </a:endParaRPr>
          </a:p>
        </p:txBody>
      </p:sp>
      <p:grpSp>
        <p:nvGrpSpPr>
          <p:cNvPr id="6" name="Gruppieren 8"/>
          <p:cNvGrpSpPr>
            <a:grpSpLocks/>
          </p:cNvGrpSpPr>
          <p:nvPr userDrawn="1"/>
        </p:nvGrpSpPr>
        <p:grpSpPr bwMode="auto">
          <a:xfrm>
            <a:off x="431800" y="6310313"/>
            <a:ext cx="8275638" cy="579437"/>
            <a:chOff x="431800" y="6310313"/>
            <a:chExt cx="8275638" cy="579159"/>
          </a:xfrm>
        </p:grpSpPr>
        <p:sp>
          <p:nvSpPr>
            <p:cNvPr id="9"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12"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13"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14"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5"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7" name="Textplatzhalter 8"/>
          <p:cNvSpPr>
            <a:spLocks noGrp="1"/>
          </p:cNvSpPr>
          <p:nvPr>
            <p:ph type="body" sz="quarter" idx="14"/>
          </p:nvPr>
        </p:nvSpPr>
        <p:spPr>
          <a:xfrm>
            <a:off x="1668402" y="1988840"/>
            <a:ext cx="5807136" cy="3672408"/>
          </a:xfrm>
        </p:spPr>
        <p:txBody>
          <a:bodyPr lIns="0" tIns="0" rIns="0" bIns="0" rtlCol="0" anchor="ctr">
            <a:normAutofit/>
          </a:bodyPr>
          <a:lstStyle>
            <a:lvl1pPr marL="7937" indent="0">
              <a:buFontTx/>
              <a:buNone/>
              <a:defRPr lang="de-DE" sz="2400" smtClean="0">
                <a:solidFill>
                  <a:srgbClr val="FFFFFF"/>
                </a:solidFill>
                <a:latin typeface="Arial" panose="020B0604020202020204" pitchFamily="34" charset="0"/>
                <a:ea typeface="+mj-ea"/>
                <a:cs typeface="+mj-cs"/>
              </a:defRPr>
            </a:lvl1pPr>
            <a:lvl2pPr marL="263525" indent="0">
              <a:buFontTx/>
              <a:buNone/>
              <a:defRPr lang="de-DE" sz="2200" smtClean="0">
                <a:solidFill>
                  <a:schemeClr val="bg1"/>
                </a:solidFill>
                <a:latin typeface="DINOT-Medium" pitchFamily="50" charset="0"/>
              </a:defRPr>
            </a:lvl2pPr>
            <a:lvl3pPr marL="609600" indent="0">
              <a:buFontTx/>
              <a:buNone/>
              <a:defRPr lang="de-DE" sz="2200" smtClean="0">
                <a:solidFill>
                  <a:schemeClr val="bg1"/>
                </a:solidFill>
                <a:latin typeface="DINOT-Medium" pitchFamily="50" charset="0"/>
              </a:defRPr>
            </a:lvl3pPr>
            <a:lvl4pPr marL="903288" indent="0">
              <a:buFontTx/>
              <a:buNone/>
              <a:defRPr lang="de-DE" sz="2200" smtClean="0">
                <a:solidFill>
                  <a:schemeClr val="bg1"/>
                </a:solidFill>
                <a:latin typeface="DINOT-Medium" pitchFamily="50" charset="0"/>
              </a:defRPr>
            </a:lvl4pPr>
            <a:lvl5pPr marL="1166812" indent="0">
              <a:buFontTx/>
              <a:buNone/>
              <a:defRPr lang="de-DE" sz="2200">
                <a:solidFill>
                  <a:schemeClr val="bg1"/>
                </a:solidFill>
                <a:latin typeface="DINOT-Medium" pitchFamily="50" charset="0"/>
              </a:defRPr>
            </a:lvl5pPr>
          </a:lstStyle>
          <a:p>
            <a:pPr lvl="0"/>
            <a:r>
              <a:rPr lang="de-DE" dirty="0"/>
              <a:t>Textmasterformate durch Klicken bearbeiten</a:t>
            </a:r>
          </a:p>
        </p:txBody>
      </p:sp>
      <p:sp>
        <p:nvSpPr>
          <p:cNvPr id="16" name="Foliennummernplatzhalter 3"/>
          <p:cNvSpPr>
            <a:spLocks noGrp="1"/>
          </p:cNvSpPr>
          <p:nvPr>
            <p:ph type="sldNum" sz="quarter" idx="15"/>
          </p:nvPr>
        </p:nvSpPr>
        <p:spPr/>
        <p:txBody>
          <a:bodyPr/>
          <a:lstStyle>
            <a:lvl1pPr>
              <a:defRPr/>
            </a:lvl1pPr>
          </a:lstStyle>
          <a:p>
            <a:pPr>
              <a:defRPr/>
            </a:pPr>
            <a:fld id="{6D5DA378-E10A-41FF-A0DB-E2B6EC193A62}" type="slidenum">
              <a:rPr lang="de-DE" altLang="de-DE"/>
              <a:pPr>
                <a:defRPr/>
              </a:pPr>
              <a:t>‹Nr.›</a:t>
            </a:fld>
            <a:endParaRPr lang="de-DE" altLang="de-DE"/>
          </a:p>
        </p:txBody>
      </p:sp>
    </p:spTree>
    <p:extLst>
      <p:ext uri="{BB962C8B-B14F-4D97-AF65-F5344CB8AC3E}">
        <p14:creationId xmlns:p14="http://schemas.microsoft.com/office/powerpoint/2010/main" val="3637071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2"/>
          <p:cNvGrpSpPr>
            <a:grpSpLocks/>
          </p:cNvGrpSpPr>
          <p:nvPr userDrawn="1"/>
        </p:nvGrpSpPr>
        <p:grpSpPr bwMode="auto">
          <a:xfrm>
            <a:off x="431800" y="6310313"/>
            <a:ext cx="8275638" cy="579437"/>
            <a:chOff x="431800" y="6310313"/>
            <a:chExt cx="8275638" cy="579159"/>
          </a:xfrm>
        </p:grpSpPr>
        <p:sp>
          <p:nvSpPr>
            <p:cNvPr id="3"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cs typeface="Arial" charset="0"/>
                </a:rPr>
                <a:t>AUTONOME PROVINZ BOZEN - SÜDTIROL</a:t>
              </a:r>
            </a:p>
          </p:txBody>
        </p:sp>
        <p:sp>
          <p:nvSpPr>
            <p:cNvPr id="5"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cs typeface="Arial" charset="0"/>
                </a:rPr>
                <a:t>PROVINCIA AUTONOMA DI BOLZANO - ALTO ADIGE</a:t>
              </a:r>
            </a:p>
          </p:txBody>
        </p:sp>
        <p:sp>
          <p:nvSpPr>
            <p:cNvPr id="6"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a:p>
              <a:pPr>
                <a:lnSpc>
                  <a:spcPts val="1300"/>
                </a:lnSpc>
                <a:spcBef>
                  <a:spcPct val="0"/>
                </a:spcBef>
                <a:defRPr/>
              </a:pPr>
              <a:endParaRPr lang="it-IT" altLang="it-IT" sz="700" dirty="0">
                <a:solidFill>
                  <a:srgbClr val="000000"/>
                </a:solidFill>
                <a:latin typeface="Arial" panose="020B0604020202020204" pitchFamily="34" charset="0"/>
                <a:cs typeface="Arial" charset="0"/>
              </a:endParaRPr>
            </a:p>
          </p:txBody>
        </p:sp>
        <p:sp>
          <p:nvSpPr>
            <p:cNvPr id="7"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cs typeface="Arial" charset="0"/>
                </a:rPr>
                <a:t>R9 - Informationstechnik</a:t>
              </a:r>
              <a:endParaRPr lang="de-DE" altLang="it-IT" sz="700" b="0" dirty="0">
                <a:solidFill>
                  <a:srgbClr val="000000"/>
                </a:solidFill>
                <a:latin typeface="Arial" panose="020B0604020202020204" pitchFamily="34" charset="0"/>
                <a:cs typeface="Arial" charset="0"/>
              </a:endParaRPr>
            </a:p>
          </p:txBody>
        </p:sp>
        <p:sp>
          <p:nvSpPr>
            <p:cNvPr id="8"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9"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Foliennummernplatzhalter 1"/>
          <p:cNvSpPr>
            <a:spLocks noGrp="1"/>
          </p:cNvSpPr>
          <p:nvPr>
            <p:ph type="sldNum" sz="quarter" idx="10"/>
          </p:nvPr>
        </p:nvSpPr>
        <p:spPr/>
        <p:txBody>
          <a:bodyPr/>
          <a:lstStyle>
            <a:lvl1pPr>
              <a:defRPr/>
            </a:lvl1pPr>
          </a:lstStyle>
          <a:p>
            <a:pPr>
              <a:defRPr/>
            </a:pPr>
            <a:fld id="{16CB20C7-3DFD-4508-9420-D1553D5CF2F7}" type="slidenum">
              <a:rPr lang="de-DE" altLang="de-DE"/>
              <a:pPr>
                <a:defRPr/>
              </a:pPr>
              <a:t>‹Nr.›</a:t>
            </a:fld>
            <a:endParaRPr lang="de-DE" altLang="de-DE"/>
          </a:p>
        </p:txBody>
      </p:sp>
    </p:spTree>
    <p:extLst>
      <p:ext uri="{BB962C8B-B14F-4D97-AF65-F5344CB8AC3E}">
        <p14:creationId xmlns:p14="http://schemas.microsoft.com/office/powerpoint/2010/main" val="1500796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folie">
    <p:spTree>
      <p:nvGrpSpPr>
        <p:cNvPr id="1" name=""/>
        <p:cNvGrpSpPr/>
        <p:nvPr/>
      </p:nvGrpSpPr>
      <p:grpSpPr>
        <a:xfrm>
          <a:off x="0" y="0"/>
          <a:ext cx="0" cy="0"/>
          <a:chOff x="0" y="0"/>
          <a:chExt cx="0" cy="0"/>
        </a:xfrm>
      </p:grpSpPr>
      <p:sp>
        <p:nvSpPr>
          <p:cNvPr id="18" name="Textplatzhalter 17"/>
          <p:cNvSpPr>
            <a:spLocks noGrp="1"/>
          </p:cNvSpPr>
          <p:nvPr>
            <p:ph type="body" sz="quarter" idx="11"/>
          </p:nvPr>
        </p:nvSpPr>
        <p:spPr>
          <a:xfrm>
            <a:off x="755576" y="4192228"/>
            <a:ext cx="7560840" cy="692927"/>
          </a:xfrm>
          <a:prstGeom prst="rect">
            <a:avLst/>
          </a:prstGeom>
          <a:noFill/>
          <a:ln>
            <a:noFill/>
          </a:ln>
        </p:spPr>
        <p:txBody>
          <a:bodyPr lIns="0" tIns="0" rIns="0" bIns="0" anchor="b"/>
          <a:lstStyle>
            <a:lvl1pPr marL="0" indent="0" algn="l">
              <a:lnSpc>
                <a:spcPct val="100000"/>
              </a:lnSpc>
              <a:spcBef>
                <a:spcPts val="0"/>
              </a:spcBef>
              <a:spcAft>
                <a:spcPts val="0"/>
              </a:spcAft>
              <a:buNone/>
              <a:defRPr lang="de-DE" sz="1600" spc="1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
        <p:nvSpPr>
          <p:cNvPr id="23567" name="Rectangle 1039"/>
          <p:cNvSpPr>
            <a:spLocks noGrp="1" noChangeArrowheads="1"/>
          </p:cNvSpPr>
          <p:nvPr>
            <p:ph type="subTitle" idx="1"/>
          </p:nvPr>
        </p:nvSpPr>
        <p:spPr>
          <a:xfrm>
            <a:off x="755576" y="2699454"/>
            <a:ext cx="7560840" cy="1091163"/>
          </a:xfrm>
          <a:prstGeom prst="rect">
            <a:avLst/>
          </a:prstGeom>
          <a:ln w="9525">
            <a:noFill/>
            <a:prstDash val="solid"/>
          </a:ln>
          <a:extLst/>
        </p:spPr>
        <p:txBody>
          <a:bodyPr lIns="0" tIns="0" rIns="0" bIns="0"/>
          <a:lstStyle>
            <a:lvl1pPr marL="0" indent="0" algn="l">
              <a:lnSpc>
                <a:spcPct val="100000"/>
              </a:lnSpc>
              <a:spcBef>
                <a:spcPts val="0"/>
              </a:spcBef>
              <a:spcAft>
                <a:spcPts val="0"/>
              </a:spcAft>
              <a:buFont typeface="Wingdings" pitchFamily="2" charset="2"/>
              <a:buNone/>
              <a:defRPr sz="3200" spc="10" baseline="0">
                <a:solidFill>
                  <a:schemeClr val="bg1"/>
                </a:solidFill>
                <a:latin typeface="Arial" panose="020B0604020202020204" pitchFamily="34" charset="0"/>
                <a:cs typeface="Arial" panose="020B0604020202020204" pitchFamily="34" charset="0"/>
              </a:defRPr>
            </a:lvl1pPr>
          </a:lstStyle>
          <a:p>
            <a:pPr lvl="0"/>
            <a:r>
              <a:rPr lang="de-DE" noProof="0" dirty="0"/>
              <a:t>Formatvorlage des Untertitelmasters durch Klicken bearbeiten</a:t>
            </a:r>
          </a:p>
        </p:txBody>
      </p:sp>
      <p:sp>
        <p:nvSpPr>
          <p:cNvPr id="13" name="Textplatzhalter 12"/>
          <p:cNvSpPr>
            <a:spLocks noGrp="1"/>
          </p:cNvSpPr>
          <p:nvPr>
            <p:ph type="body" sz="quarter" idx="10"/>
          </p:nvPr>
        </p:nvSpPr>
        <p:spPr>
          <a:xfrm>
            <a:off x="755576" y="4924681"/>
            <a:ext cx="7560840" cy="288000"/>
          </a:xfrm>
          <a:prstGeom prst="rect">
            <a:avLst/>
          </a:prstGeom>
          <a:noFill/>
          <a:ln>
            <a:noFill/>
          </a:ln>
        </p:spPr>
        <p:txBody>
          <a:bodyPr lIns="0" tIns="0" rIns="0" bIns="0"/>
          <a:lstStyle>
            <a:lvl1pPr marL="0" indent="0" algn="l">
              <a:spcBef>
                <a:spcPts val="0"/>
              </a:spcBef>
              <a:spcAft>
                <a:spcPts val="0"/>
              </a:spcAft>
              <a:buNone/>
              <a:defRPr spc="10">
                <a:solidFill>
                  <a:schemeClr val="bg1"/>
                </a:solidFill>
                <a:latin typeface="Arial" panose="020B0604020202020204" pitchFamily="34" charset="0"/>
                <a:cs typeface="Arial" panose="020B0604020202020204" pitchFamily="34" charset="0"/>
              </a:defRPr>
            </a:lvl1pPr>
            <a:lvl2pPr marL="457200" indent="0" algn="ctr">
              <a:spcBef>
                <a:spcPts val="0"/>
              </a:spcBef>
              <a:spcAft>
                <a:spcPts val="0"/>
              </a:spcAft>
              <a:buNone/>
              <a:defRPr>
                <a:solidFill>
                  <a:schemeClr val="bg1"/>
                </a:solidFill>
                <a:latin typeface="+mj-lt"/>
              </a:defRPr>
            </a:lvl2pPr>
            <a:lvl3pPr marL="914400" indent="0" algn="ctr">
              <a:spcBef>
                <a:spcPts val="0"/>
              </a:spcBef>
              <a:spcAft>
                <a:spcPts val="0"/>
              </a:spcAft>
              <a:buNone/>
              <a:defRPr>
                <a:solidFill>
                  <a:schemeClr val="bg1"/>
                </a:solidFill>
                <a:latin typeface="+mj-lt"/>
              </a:defRPr>
            </a:lvl3pPr>
            <a:lvl4pPr marL="1371600" indent="0" algn="ctr">
              <a:spcBef>
                <a:spcPts val="0"/>
              </a:spcBef>
              <a:spcAft>
                <a:spcPts val="0"/>
              </a:spcAft>
              <a:buNone/>
              <a:defRPr>
                <a:solidFill>
                  <a:schemeClr val="bg1"/>
                </a:solidFill>
                <a:latin typeface="+mj-lt"/>
              </a:defRPr>
            </a:lvl4pPr>
            <a:lvl5pPr marL="1828800" indent="0" algn="ctr">
              <a:spcBef>
                <a:spcPts val="0"/>
              </a:spcBef>
              <a:spcAft>
                <a:spcPts val="0"/>
              </a:spcAft>
              <a:buNone/>
              <a:defRPr>
                <a:solidFill>
                  <a:schemeClr val="bg1"/>
                </a:solidFill>
                <a:latin typeface="+mj-lt"/>
              </a:defRPr>
            </a:lvl5pPr>
          </a:lstStyle>
          <a:p>
            <a:pPr lvl="0"/>
            <a:r>
              <a:rPr lang="de-DE" dirty="0"/>
              <a:t>Textmasterformate durch Klicken bearbeiten</a:t>
            </a:r>
          </a:p>
        </p:txBody>
      </p:sp>
      <p:sp>
        <p:nvSpPr>
          <p:cNvPr id="7" name="Textplatzhalter 17"/>
          <p:cNvSpPr>
            <a:spLocks noGrp="1"/>
          </p:cNvSpPr>
          <p:nvPr>
            <p:ph type="body" sz="quarter" idx="12"/>
          </p:nvPr>
        </p:nvSpPr>
        <p:spPr>
          <a:xfrm>
            <a:off x="755576" y="2403466"/>
            <a:ext cx="7560840" cy="281676"/>
          </a:xfrm>
          <a:prstGeom prst="rect">
            <a:avLst/>
          </a:prstGeom>
          <a:noFill/>
          <a:ln>
            <a:noFill/>
          </a:ln>
        </p:spPr>
        <p:txBody>
          <a:bodyPr lIns="0" tIns="0" rIns="0" bIns="0"/>
          <a:lstStyle>
            <a:lvl1pPr marL="0" indent="0" algn="l">
              <a:lnSpc>
                <a:spcPct val="100000"/>
              </a:lnSpc>
              <a:spcBef>
                <a:spcPts val="0"/>
              </a:spcBef>
              <a:spcAft>
                <a:spcPts val="0"/>
              </a:spcAft>
              <a:buNone/>
              <a:defRPr lang="de-DE" sz="1600" spc="10" baseline="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Tree>
    <p:extLst>
      <p:ext uri="{BB962C8B-B14F-4D97-AF65-F5344CB8AC3E}">
        <p14:creationId xmlns:p14="http://schemas.microsoft.com/office/powerpoint/2010/main" val="167491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Blanko">
    <p:spTree>
      <p:nvGrpSpPr>
        <p:cNvPr id="1" name=""/>
        <p:cNvGrpSpPr/>
        <p:nvPr/>
      </p:nvGrpSpPr>
      <p:grpSpPr>
        <a:xfrm>
          <a:off x="0" y="0"/>
          <a:ext cx="0" cy="0"/>
          <a:chOff x="0" y="0"/>
          <a:chExt cx="0" cy="0"/>
        </a:xfrm>
      </p:grpSpPr>
      <p:sp>
        <p:nvSpPr>
          <p:cNvPr id="2" name="Titel 1"/>
          <p:cNvSpPr>
            <a:spLocks noGrp="1"/>
          </p:cNvSpPr>
          <p:nvPr>
            <p:ph type="title"/>
          </p:nvPr>
        </p:nvSpPr>
        <p:spPr>
          <a:xfrm>
            <a:off x="160339" y="260648"/>
            <a:ext cx="8823324" cy="694683"/>
          </a:xfrm>
        </p:spPr>
        <p:txBody>
          <a:bodyPr/>
          <a:lstStyle>
            <a:lvl1pPr>
              <a:defRPr>
                <a:solidFill>
                  <a:srgbClr val="0693C9"/>
                </a:solidFill>
              </a:defRPr>
            </a:lvl1pPr>
          </a:lstStyle>
          <a:p>
            <a:r>
              <a:rPr lang="de-DE" dirty="0"/>
              <a:t>Titelmasterformat durch Klicken bearbeiten</a:t>
            </a:r>
          </a:p>
        </p:txBody>
      </p:sp>
      <p:sp>
        <p:nvSpPr>
          <p:cNvPr id="3" name="Foliennummernplatzhalter 3"/>
          <p:cNvSpPr>
            <a:spLocks noGrp="1"/>
          </p:cNvSpPr>
          <p:nvPr>
            <p:ph type="sldNum" sz="quarter" idx="10"/>
          </p:nvPr>
        </p:nvSpPr>
        <p:spPr/>
        <p:txBody>
          <a:bodyPr/>
          <a:lstStyle>
            <a:lvl1pPr>
              <a:defRPr>
                <a:solidFill>
                  <a:schemeClr val="tx1"/>
                </a:solidFill>
              </a:defRPr>
            </a:lvl1pPr>
          </a:lstStyle>
          <a:p>
            <a:pPr>
              <a:defRPr/>
            </a:pPr>
            <a:fld id="{DBCAA400-A5FF-4E69-9CA1-6F09DAEFDEC7}" type="slidenum">
              <a:rPr lang="de-DE" altLang="de-DE"/>
              <a:pPr>
                <a:defRPr/>
              </a:pPr>
              <a:t>‹Nr.›</a:t>
            </a:fld>
            <a:endParaRPr lang="de-DE" altLang="de-DE"/>
          </a:p>
        </p:txBody>
      </p:sp>
    </p:spTree>
    <p:extLst>
      <p:ext uri="{BB962C8B-B14F-4D97-AF65-F5344CB8AC3E}">
        <p14:creationId xmlns:p14="http://schemas.microsoft.com/office/powerpoint/2010/main" val="378483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eaLnBrk="1" hangingPunct="1">
              <a:defRPr>
                <a:cs typeface="Arial" charset="0"/>
              </a:defRPr>
            </a:lvl1pPr>
          </a:lstStyle>
          <a:p>
            <a:pPr>
              <a:defRPr/>
            </a:pPr>
            <a:fld id="{06EDF1F5-7BD3-417C-8DC1-35AA3AC76B8A}" type="datetimeFigureOut">
              <a:rPr lang="en-US"/>
              <a:pPr>
                <a:defRPr/>
              </a:pPr>
              <a:t>8/2/2017</a:t>
            </a:fld>
            <a:endParaRPr 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eaLnBrk="1" hangingPunct="1">
              <a:defRPr>
                <a:cs typeface="Arial" charset="0"/>
              </a:defRPr>
            </a:lvl1pPr>
          </a:lstStyle>
          <a:p>
            <a:pPr>
              <a:defRPr/>
            </a:pPr>
            <a:endParaRPr lang="en-US"/>
          </a:p>
        </p:txBody>
      </p:sp>
      <p:sp>
        <p:nvSpPr>
          <p:cNvPr id="6" name="Foliennummernplatzhalter 5"/>
          <p:cNvSpPr>
            <a:spLocks noGrp="1"/>
          </p:cNvSpPr>
          <p:nvPr>
            <p:ph type="sldNum" sz="quarter" idx="12"/>
          </p:nvPr>
        </p:nvSpPr>
        <p:spPr/>
        <p:txBody>
          <a:bodyPr/>
          <a:lstStyle>
            <a:lvl1pPr>
              <a:defRPr>
                <a:solidFill>
                  <a:schemeClr val="tx1"/>
                </a:solidFill>
              </a:defRPr>
            </a:lvl1pPr>
          </a:lstStyle>
          <a:p>
            <a:pPr>
              <a:defRPr/>
            </a:pPr>
            <a:fld id="{F77197FB-2327-4C28-900F-1F36D204005B}" type="slidenum">
              <a:rPr lang="en-US" altLang="it-IT"/>
              <a:pPr>
                <a:defRPr/>
              </a:pPr>
              <a:t>‹Nr.›</a:t>
            </a:fld>
            <a:endParaRPr lang="en-US" altLang="it-IT"/>
          </a:p>
        </p:txBody>
      </p:sp>
    </p:spTree>
    <p:extLst>
      <p:ext uri="{BB962C8B-B14F-4D97-AF65-F5344CB8AC3E}">
        <p14:creationId xmlns:p14="http://schemas.microsoft.com/office/powerpoint/2010/main" val="987909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Rechteck 1"/>
          <p:cNvSpPr>
            <a:spLocks noChangeArrowheads="1"/>
          </p:cNvSpPr>
          <p:nvPr/>
        </p:nvSpPr>
        <p:spPr bwMode="auto">
          <a:xfrm>
            <a:off x="160338" y="174625"/>
            <a:ext cx="8786812" cy="54451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de-DE" altLang="de-DE" sz="1600">
              <a:solidFill>
                <a:srgbClr val="C00000"/>
              </a:solidFill>
              <a:latin typeface="Arial" panose="020B0604020202020204" pitchFamily="34" charset="0"/>
            </a:endParaRPr>
          </a:p>
        </p:txBody>
      </p:sp>
      <p:grpSp>
        <p:nvGrpSpPr>
          <p:cNvPr id="6" name="Gruppieren 8"/>
          <p:cNvGrpSpPr>
            <a:grpSpLocks/>
          </p:cNvGrpSpPr>
          <p:nvPr userDrawn="1"/>
        </p:nvGrpSpPr>
        <p:grpSpPr bwMode="auto">
          <a:xfrm>
            <a:off x="431800" y="6310313"/>
            <a:ext cx="8275638" cy="579437"/>
            <a:chOff x="431800" y="6310313"/>
            <a:chExt cx="8275638" cy="579159"/>
          </a:xfrm>
        </p:grpSpPr>
        <p:sp>
          <p:nvSpPr>
            <p:cNvPr id="8"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9"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10"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11"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2"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3"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4"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platzhalter 17"/>
          <p:cNvSpPr>
            <a:spLocks noGrp="1"/>
          </p:cNvSpPr>
          <p:nvPr>
            <p:ph type="body" sz="quarter" idx="11"/>
          </p:nvPr>
        </p:nvSpPr>
        <p:spPr>
          <a:xfrm>
            <a:off x="755576" y="4752297"/>
            <a:ext cx="7560840" cy="692927"/>
          </a:xfrm>
          <a:prstGeom prst="rect">
            <a:avLst/>
          </a:prstGeom>
          <a:noFill/>
          <a:ln>
            <a:noFill/>
          </a:ln>
        </p:spPr>
        <p:txBody>
          <a:bodyPr lIns="0" tIns="0" rIns="0" bIns="0" anchor="b"/>
          <a:lstStyle>
            <a:lvl1pPr marL="0" indent="0" algn="l">
              <a:lnSpc>
                <a:spcPct val="100000"/>
              </a:lnSpc>
              <a:spcBef>
                <a:spcPts val="0"/>
              </a:spcBef>
              <a:spcAft>
                <a:spcPts val="0"/>
              </a:spcAft>
              <a:buNone/>
              <a:defRPr lang="de-DE" sz="1600" spc="1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
        <p:nvSpPr>
          <p:cNvPr id="23567" name="Rectangle 1039"/>
          <p:cNvSpPr>
            <a:spLocks noGrp="1" noChangeArrowheads="1"/>
          </p:cNvSpPr>
          <p:nvPr>
            <p:ph type="subTitle" idx="1"/>
          </p:nvPr>
        </p:nvSpPr>
        <p:spPr>
          <a:xfrm>
            <a:off x="755576" y="2699454"/>
            <a:ext cx="7560840" cy="1091163"/>
          </a:xfrm>
          <a:prstGeom prst="rect">
            <a:avLst/>
          </a:prstGeom>
          <a:ln w="9525">
            <a:noFill/>
            <a:prstDash val="solid"/>
          </a:ln>
          <a:extLst/>
        </p:spPr>
        <p:txBody>
          <a:bodyPr lIns="0" tIns="0" rIns="0" bIns="0"/>
          <a:lstStyle>
            <a:lvl1pPr marL="0" indent="0" algn="l">
              <a:lnSpc>
                <a:spcPct val="100000"/>
              </a:lnSpc>
              <a:spcBef>
                <a:spcPts val="0"/>
              </a:spcBef>
              <a:spcAft>
                <a:spcPts val="0"/>
              </a:spcAft>
              <a:buFont typeface="Wingdings" pitchFamily="2" charset="2"/>
              <a:buNone/>
              <a:defRPr sz="3200" spc="10" baseline="0">
                <a:solidFill>
                  <a:schemeClr val="bg1"/>
                </a:solidFill>
                <a:latin typeface="Arial" panose="020B0604020202020204" pitchFamily="34" charset="0"/>
                <a:cs typeface="Arial" panose="020B0604020202020204" pitchFamily="34" charset="0"/>
              </a:defRPr>
            </a:lvl1pPr>
          </a:lstStyle>
          <a:p>
            <a:pPr lvl="0"/>
            <a:r>
              <a:rPr lang="de-DE" noProof="0" dirty="0"/>
              <a:t>Formatvorlage des Untertitelmasters durch Klicken bearbeiten</a:t>
            </a:r>
          </a:p>
        </p:txBody>
      </p:sp>
      <p:sp>
        <p:nvSpPr>
          <p:cNvPr id="7" name="Textplatzhalter 17"/>
          <p:cNvSpPr>
            <a:spLocks noGrp="1"/>
          </p:cNvSpPr>
          <p:nvPr>
            <p:ph type="body" sz="quarter" idx="12"/>
          </p:nvPr>
        </p:nvSpPr>
        <p:spPr>
          <a:xfrm>
            <a:off x="755576" y="2403466"/>
            <a:ext cx="7560840" cy="281676"/>
          </a:xfrm>
          <a:prstGeom prst="rect">
            <a:avLst/>
          </a:prstGeom>
          <a:noFill/>
          <a:ln>
            <a:noFill/>
          </a:ln>
        </p:spPr>
        <p:txBody>
          <a:bodyPr lIns="0" tIns="0" rIns="0" bIns="0"/>
          <a:lstStyle>
            <a:lvl1pPr marL="0" indent="0" algn="l">
              <a:lnSpc>
                <a:spcPct val="100000"/>
              </a:lnSpc>
              <a:spcBef>
                <a:spcPts val="0"/>
              </a:spcBef>
              <a:spcAft>
                <a:spcPts val="0"/>
              </a:spcAft>
              <a:buNone/>
              <a:defRPr lang="de-DE" sz="1600" spc="10" baseline="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Tree>
    <p:extLst>
      <p:ext uri="{BB962C8B-B14F-4D97-AF65-F5344CB8AC3E}">
        <p14:creationId xmlns:p14="http://schemas.microsoft.com/office/powerpoint/2010/main" val="2203245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Kapiteltrenner/Agenda blau">
    <p:spTree>
      <p:nvGrpSpPr>
        <p:cNvPr id="1" name=""/>
        <p:cNvGrpSpPr/>
        <p:nvPr/>
      </p:nvGrpSpPr>
      <p:grpSpPr>
        <a:xfrm>
          <a:off x="0" y="0"/>
          <a:ext cx="0" cy="0"/>
          <a:chOff x="0" y="0"/>
          <a:chExt cx="0" cy="0"/>
        </a:xfrm>
      </p:grpSpPr>
      <p:sp>
        <p:nvSpPr>
          <p:cNvPr id="5" name="Rechteck 1"/>
          <p:cNvSpPr>
            <a:spLocks noChangeArrowheads="1"/>
          </p:cNvSpPr>
          <p:nvPr userDrawn="1"/>
        </p:nvSpPr>
        <p:spPr bwMode="auto">
          <a:xfrm>
            <a:off x="160338" y="174625"/>
            <a:ext cx="8786812" cy="54451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de-DE" altLang="de-DE" sz="1600">
              <a:solidFill>
                <a:srgbClr val="C00000"/>
              </a:solidFill>
              <a:latin typeface="Arial" panose="020B0604020202020204" pitchFamily="34" charset="0"/>
            </a:endParaRPr>
          </a:p>
        </p:txBody>
      </p:sp>
      <p:grpSp>
        <p:nvGrpSpPr>
          <p:cNvPr id="6" name="Gruppieren 5"/>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8"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12"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3"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4"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5"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el 1"/>
          <p:cNvSpPr>
            <a:spLocks noGrp="1"/>
          </p:cNvSpPr>
          <p:nvPr>
            <p:ph type="title"/>
          </p:nvPr>
        </p:nvSpPr>
        <p:spPr>
          <a:xfrm>
            <a:off x="755576" y="990326"/>
            <a:ext cx="7560840" cy="767038"/>
          </a:xfrm>
        </p:spPr>
        <p:txBody>
          <a:bodyPr>
            <a:normAutofit/>
          </a:bodyPr>
          <a:lstStyle>
            <a:lvl1pPr>
              <a:defRPr sz="2800">
                <a:solidFill>
                  <a:srgbClr val="FFFFFF"/>
                </a:solidFill>
              </a:defRPr>
            </a:lvl1pPr>
          </a:lstStyle>
          <a:p>
            <a:r>
              <a:rPr lang="de-DE" dirty="0"/>
              <a:t>Titelmasterformat durch Klicken bearbeiten</a:t>
            </a:r>
          </a:p>
        </p:txBody>
      </p:sp>
      <p:sp>
        <p:nvSpPr>
          <p:cNvPr id="10" name="Textplatzhalter 8"/>
          <p:cNvSpPr>
            <a:spLocks noGrp="1"/>
          </p:cNvSpPr>
          <p:nvPr>
            <p:ph type="body" sz="quarter" idx="13"/>
          </p:nvPr>
        </p:nvSpPr>
        <p:spPr>
          <a:xfrm>
            <a:off x="771409" y="681038"/>
            <a:ext cx="5215054" cy="303019"/>
          </a:xfrm>
          <a:prstGeom prst="rect">
            <a:avLst/>
          </a:prstGeom>
        </p:spPr>
        <p:txBody>
          <a:bodyPr lIns="0" tIns="0" rIns="0" bIns="0" rtlCol="0">
            <a:normAutofit/>
          </a:bodyPr>
          <a:lstStyle>
            <a:lvl1pPr marL="7937" indent="0">
              <a:buNone/>
              <a:defRPr lang="de-DE" sz="1600" dirty="0">
                <a:solidFill>
                  <a:srgbClr val="FFFFFF"/>
                </a:solidFill>
                <a:latin typeface="Arial" panose="020B0604020202020204" pitchFamily="34" charset="0"/>
                <a:ea typeface="+mj-ea"/>
                <a:cs typeface="+mj-cs"/>
              </a:defRPr>
            </a:lvl1pPr>
          </a:lstStyle>
          <a:p>
            <a:pPr lvl="0"/>
            <a:r>
              <a:rPr lang="de-DE" dirty="0"/>
              <a:t>Textmasterformate durch Klicken bearbeiten</a:t>
            </a:r>
          </a:p>
        </p:txBody>
      </p:sp>
      <p:sp>
        <p:nvSpPr>
          <p:cNvPr id="4" name="Textplatzhalter 3"/>
          <p:cNvSpPr>
            <a:spLocks noGrp="1"/>
          </p:cNvSpPr>
          <p:nvPr>
            <p:ph type="body" sz="quarter" idx="15"/>
          </p:nvPr>
        </p:nvSpPr>
        <p:spPr>
          <a:xfrm>
            <a:off x="755576" y="1920875"/>
            <a:ext cx="7560840" cy="323631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36919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o">
    <p:spTree>
      <p:nvGrpSpPr>
        <p:cNvPr id="1" name=""/>
        <p:cNvGrpSpPr/>
        <p:nvPr/>
      </p:nvGrpSpPr>
      <p:grpSpPr>
        <a:xfrm>
          <a:off x="0" y="0"/>
          <a:ext cx="0" cy="0"/>
          <a:chOff x="0" y="0"/>
          <a:chExt cx="0" cy="0"/>
        </a:xfrm>
      </p:grpSpPr>
      <p:grpSp>
        <p:nvGrpSpPr>
          <p:cNvPr id="4" name="Gruppieren 4"/>
          <p:cNvGrpSpPr>
            <a:grpSpLocks/>
          </p:cNvGrpSpPr>
          <p:nvPr userDrawn="1"/>
        </p:nvGrpSpPr>
        <p:grpSpPr bwMode="auto">
          <a:xfrm>
            <a:off x="431800" y="6310313"/>
            <a:ext cx="8275638" cy="579437"/>
            <a:chOff x="431800" y="6310313"/>
            <a:chExt cx="8275638" cy="579159"/>
          </a:xfrm>
        </p:grpSpPr>
        <p:sp>
          <p:nvSpPr>
            <p:cNvPr id="5"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6"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7"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9"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0"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1"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2"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lvl1pPr>
              <a:defRPr>
                <a:solidFill>
                  <a:srgbClr val="C00000"/>
                </a:solidFill>
              </a:defRPr>
            </a:lvl1pPr>
          </a:lstStyle>
          <a:p>
            <a:r>
              <a:rPr lang="de-DE" dirty="0"/>
              <a:t>Titelmasterformat durch Klicken bearbeiten</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3" name="Foliennummernplatzhalter 3"/>
          <p:cNvSpPr>
            <a:spLocks noGrp="1"/>
          </p:cNvSpPr>
          <p:nvPr>
            <p:ph type="sldNum" sz="quarter" idx="14"/>
          </p:nvPr>
        </p:nvSpPr>
        <p:spPr/>
        <p:txBody>
          <a:bodyPr/>
          <a:lstStyle>
            <a:lvl1pPr>
              <a:defRPr/>
            </a:lvl1pPr>
          </a:lstStyle>
          <a:p>
            <a:pPr>
              <a:defRPr/>
            </a:pPr>
            <a:fld id="{649086FE-36BD-4587-92CD-556AD2C8CA6F}" type="slidenum">
              <a:rPr lang="de-DE"/>
              <a:pPr>
                <a:defRPr/>
              </a:pPr>
              <a:t>‹Nr.›</a:t>
            </a:fld>
            <a:endParaRPr lang="de-DE" dirty="0"/>
          </a:p>
        </p:txBody>
      </p:sp>
    </p:spTree>
    <p:extLst>
      <p:ext uri="{BB962C8B-B14F-4D97-AF65-F5344CB8AC3E}">
        <p14:creationId xmlns:p14="http://schemas.microsoft.com/office/powerpoint/2010/main" val="3361932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grpSp>
        <p:nvGrpSpPr>
          <p:cNvPr id="5" name="Gruppieren 6"/>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8"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9"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10"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2"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3"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4"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6"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1" name="Textplatzhalter 10"/>
          <p:cNvSpPr>
            <a:spLocks noGrp="1"/>
          </p:cNvSpPr>
          <p:nvPr>
            <p:ph type="body" sz="quarter" idx="14"/>
          </p:nvPr>
        </p:nvSpPr>
        <p:spPr>
          <a:xfrm>
            <a:off x="160339" y="1572492"/>
            <a:ext cx="8715374" cy="4592812"/>
          </a:xfrm>
          <a:ln>
            <a:solidFill>
              <a:schemeClr val="bg2"/>
            </a:solidFill>
          </a:ln>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Foliennummernplatzhalter 3"/>
          <p:cNvSpPr>
            <a:spLocks noGrp="1"/>
          </p:cNvSpPr>
          <p:nvPr>
            <p:ph type="sldNum" sz="quarter" idx="15"/>
          </p:nvPr>
        </p:nvSpPr>
        <p:spPr/>
        <p:txBody>
          <a:bodyPr/>
          <a:lstStyle>
            <a:lvl1pPr>
              <a:defRPr/>
            </a:lvl1pPr>
          </a:lstStyle>
          <a:p>
            <a:pPr>
              <a:defRPr/>
            </a:pPr>
            <a:fld id="{30272040-F1B0-4BD6-B77D-7172FC705541}" type="slidenum">
              <a:rPr lang="de-DE"/>
              <a:pPr>
                <a:defRPr/>
              </a:pPr>
              <a:t>‹Nr.›</a:t>
            </a:fld>
            <a:endParaRPr lang="de-DE" dirty="0"/>
          </a:p>
        </p:txBody>
      </p:sp>
    </p:spTree>
    <p:extLst>
      <p:ext uri="{BB962C8B-B14F-4D97-AF65-F5344CB8AC3E}">
        <p14:creationId xmlns:p14="http://schemas.microsoft.com/office/powerpoint/2010/main" val="112027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Gegenüberstellung">
    <p:spTree>
      <p:nvGrpSpPr>
        <p:cNvPr id="1" name=""/>
        <p:cNvGrpSpPr/>
        <p:nvPr/>
      </p:nvGrpSpPr>
      <p:grpSpPr>
        <a:xfrm>
          <a:off x="0" y="0"/>
          <a:ext cx="0" cy="0"/>
          <a:chOff x="0" y="0"/>
          <a:chExt cx="0" cy="0"/>
        </a:xfrm>
      </p:grpSpPr>
      <p:grpSp>
        <p:nvGrpSpPr>
          <p:cNvPr id="6" name="Gruppieren 6"/>
          <p:cNvGrpSpPr>
            <a:grpSpLocks/>
          </p:cNvGrpSpPr>
          <p:nvPr userDrawn="1"/>
        </p:nvGrpSpPr>
        <p:grpSpPr bwMode="auto">
          <a:xfrm>
            <a:off x="431800" y="6310313"/>
            <a:ext cx="8275638" cy="579437"/>
            <a:chOff x="431800" y="6310313"/>
            <a:chExt cx="8275638" cy="579159"/>
          </a:xfrm>
        </p:grpSpPr>
        <p:sp>
          <p:nvSpPr>
            <p:cNvPr id="7"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13"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4"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5"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6"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9" name="Inhaltsplatzhalter 8"/>
          <p:cNvSpPr>
            <a:spLocks noGrp="1"/>
          </p:cNvSpPr>
          <p:nvPr>
            <p:ph sz="quarter" idx="16"/>
          </p:nvPr>
        </p:nvSpPr>
        <p:spPr>
          <a:xfrm>
            <a:off x="4640262" y="1572492"/>
            <a:ext cx="4343399" cy="4592812"/>
          </a:xfrm>
          <a:ln>
            <a:solidFill>
              <a:srgbClr val="D6D7D7"/>
            </a:solidFill>
          </a:ln>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Inhaltsplatzhalter 11"/>
          <p:cNvSpPr>
            <a:spLocks noGrp="1"/>
          </p:cNvSpPr>
          <p:nvPr>
            <p:ph sz="quarter" idx="17"/>
          </p:nvPr>
        </p:nvSpPr>
        <p:spPr>
          <a:xfrm>
            <a:off x="160338" y="1572492"/>
            <a:ext cx="4329112" cy="4592812"/>
          </a:xfrm>
          <a:ln>
            <a:solidFill>
              <a:srgbClr val="D6D7D7"/>
            </a:solidFill>
          </a:ln>
        </p:spPr>
        <p:txBody>
          <a:bodyPr rtlCol="0">
            <a:normAutofit/>
          </a:bodyPr>
          <a:lstStyle>
            <a:lvl1pPr>
              <a:defRPr lang="de-DE" smtClean="0"/>
            </a:lvl1pPr>
            <a:lvl2pPr>
              <a:defRPr lang="de-DE" smtClean="0"/>
            </a:lvl2pPr>
            <a:lvl3pPr>
              <a:defRPr lang="de-DE" smtClean="0"/>
            </a:lvl3pPr>
            <a:lvl4pPr>
              <a:defRPr lang="de-DE" smtClean="0"/>
            </a:lvl4pPr>
            <a:lvl5pPr>
              <a:defRPr lang="de-DE"/>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17" name="Foliennummernplatzhalter 3"/>
          <p:cNvSpPr>
            <a:spLocks noGrp="1"/>
          </p:cNvSpPr>
          <p:nvPr>
            <p:ph type="sldNum" sz="quarter" idx="18"/>
          </p:nvPr>
        </p:nvSpPr>
        <p:spPr/>
        <p:txBody>
          <a:bodyPr/>
          <a:lstStyle>
            <a:lvl1pPr>
              <a:defRPr/>
            </a:lvl1pPr>
          </a:lstStyle>
          <a:p>
            <a:pPr>
              <a:defRPr/>
            </a:pPr>
            <a:fld id="{76335832-B3A2-4E7A-86E8-3CFD16EBED9F}" type="slidenum">
              <a:rPr lang="de-DE"/>
              <a:pPr>
                <a:defRPr/>
              </a:pPr>
              <a:t>‹Nr.›</a:t>
            </a:fld>
            <a:endParaRPr lang="de-DE" dirty="0"/>
          </a:p>
        </p:txBody>
      </p:sp>
    </p:spTree>
    <p:extLst>
      <p:ext uri="{BB962C8B-B14F-4D97-AF65-F5344CB8AC3E}">
        <p14:creationId xmlns:p14="http://schemas.microsoft.com/office/powerpoint/2010/main" val="1568890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pPr>
              <a:defRPr/>
            </a:pPr>
            <a:fld id="{7EF43368-45A0-46BD-994B-7E619BDB4BF1}" type="datetimeFigureOut">
              <a:rPr lang="de-DE"/>
              <a:pPr>
                <a:defRPr/>
              </a:pPr>
              <a:t>02.08.2017</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32264C8-C0C0-454D-8405-0698373BC15E}" type="slidenum">
              <a:rPr lang="de-DE" altLang="de-DE"/>
              <a:pPr>
                <a:defRPr/>
              </a:pPr>
              <a:t>‹Nr.›</a:t>
            </a:fld>
            <a:endParaRPr lang="de-DE" altLang="de-DE"/>
          </a:p>
        </p:txBody>
      </p:sp>
    </p:spTree>
    <p:extLst>
      <p:ext uri="{BB962C8B-B14F-4D97-AF65-F5344CB8AC3E}">
        <p14:creationId xmlns:p14="http://schemas.microsoft.com/office/powerpoint/2010/main" val="2071453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ey Message blau">
    <p:spTree>
      <p:nvGrpSpPr>
        <p:cNvPr id="1" name=""/>
        <p:cNvGrpSpPr/>
        <p:nvPr/>
      </p:nvGrpSpPr>
      <p:grpSpPr>
        <a:xfrm>
          <a:off x="0" y="0"/>
          <a:ext cx="0" cy="0"/>
          <a:chOff x="0" y="0"/>
          <a:chExt cx="0" cy="0"/>
        </a:xfrm>
      </p:grpSpPr>
      <p:sp>
        <p:nvSpPr>
          <p:cNvPr id="5" name="Rechteck 5"/>
          <p:cNvSpPr>
            <a:spLocks noChangeArrowheads="1"/>
          </p:cNvSpPr>
          <p:nvPr/>
        </p:nvSpPr>
        <p:spPr bwMode="auto">
          <a:xfrm>
            <a:off x="160338" y="1573213"/>
            <a:ext cx="8823325" cy="45926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de-DE" altLang="de-DE" sz="1600">
              <a:solidFill>
                <a:srgbClr val="FFFFFF"/>
              </a:solidFill>
              <a:latin typeface="Arial" panose="020B0604020202020204" pitchFamily="34" charset="0"/>
            </a:endParaRPr>
          </a:p>
        </p:txBody>
      </p:sp>
      <p:grpSp>
        <p:nvGrpSpPr>
          <p:cNvPr id="6" name="Gruppieren 8"/>
          <p:cNvGrpSpPr>
            <a:grpSpLocks/>
          </p:cNvGrpSpPr>
          <p:nvPr userDrawn="1"/>
        </p:nvGrpSpPr>
        <p:grpSpPr bwMode="auto">
          <a:xfrm>
            <a:off x="431800" y="6310313"/>
            <a:ext cx="8275638" cy="579437"/>
            <a:chOff x="431800" y="6310313"/>
            <a:chExt cx="8275638" cy="579159"/>
          </a:xfrm>
        </p:grpSpPr>
        <p:sp>
          <p:nvSpPr>
            <p:cNvPr id="9"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0"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11"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12"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13"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14"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5"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a:xfrm>
            <a:off x="160339" y="641943"/>
            <a:ext cx="8823324" cy="767038"/>
          </a:xfrm>
        </p:spPr>
        <p:txBody>
          <a:bodyPr/>
          <a:lstStyle/>
          <a:p>
            <a:r>
              <a:rPr lang="de-DE" dirty="0"/>
              <a:t>Titelmasterformat durch Klicken bearbeiten</a:t>
            </a:r>
          </a:p>
        </p:txBody>
      </p:sp>
      <p:sp>
        <p:nvSpPr>
          <p:cNvPr id="8" name="Textplatzhalter 8"/>
          <p:cNvSpPr>
            <a:spLocks noGrp="1"/>
          </p:cNvSpPr>
          <p:nvPr>
            <p:ph type="body" sz="quarter" idx="13"/>
          </p:nvPr>
        </p:nvSpPr>
        <p:spPr>
          <a:xfrm>
            <a:off x="160339" y="332656"/>
            <a:ext cx="5826124" cy="299690"/>
          </a:xfrm>
          <a:prstGeom prst="rect">
            <a:avLst/>
          </a:prstGeom>
        </p:spPr>
        <p:txBody>
          <a:bodyPr lIns="0" tIns="0" rIns="0" bIns="0" rtlCol="0">
            <a:normAutofit/>
          </a:bodyPr>
          <a:lstStyle>
            <a:lvl1pPr>
              <a:buFontTx/>
              <a:buNone/>
              <a:defRPr lang="de-DE" sz="1600" dirty="0">
                <a:ea typeface="+mj-ea"/>
                <a:cs typeface="+mj-cs"/>
              </a:defRPr>
            </a:lvl1pPr>
          </a:lstStyle>
          <a:p>
            <a:pPr lvl="0"/>
            <a:r>
              <a:rPr lang="de-DE" dirty="0"/>
              <a:t>Textmasterformate durch Klicken bearbeiten</a:t>
            </a:r>
          </a:p>
        </p:txBody>
      </p:sp>
      <p:sp>
        <p:nvSpPr>
          <p:cNvPr id="7" name="Textplatzhalter 8"/>
          <p:cNvSpPr>
            <a:spLocks noGrp="1"/>
          </p:cNvSpPr>
          <p:nvPr>
            <p:ph type="body" sz="quarter" idx="14"/>
          </p:nvPr>
        </p:nvSpPr>
        <p:spPr>
          <a:xfrm>
            <a:off x="1668402" y="1988840"/>
            <a:ext cx="5807136" cy="3672408"/>
          </a:xfrm>
        </p:spPr>
        <p:txBody>
          <a:bodyPr lIns="0" tIns="0" rIns="0" bIns="0" rtlCol="0" anchor="ctr">
            <a:normAutofit/>
          </a:bodyPr>
          <a:lstStyle>
            <a:lvl1pPr marL="7937" indent="0">
              <a:buFontTx/>
              <a:buNone/>
              <a:defRPr lang="de-DE" sz="2400" smtClean="0">
                <a:solidFill>
                  <a:srgbClr val="FFFFFF"/>
                </a:solidFill>
                <a:latin typeface="Arial" panose="020B0604020202020204" pitchFamily="34" charset="0"/>
                <a:ea typeface="+mj-ea"/>
                <a:cs typeface="+mj-cs"/>
              </a:defRPr>
            </a:lvl1pPr>
            <a:lvl2pPr marL="263525" indent="0">
              <a:buFontTx/>
              <a:buNone/>
              <a:defRPr lang="de-DE" sz="2200" smtClean="0">
                <a:solidFill>
                  <a:schemeClr val="bg1"/>
                </a:solidFill>
                <a:latin typeface="DINOT-Medium" pitchFamily="50" charset="0"/>
              </a:defRPr>
            </a:lvl2pPr>
            <a:lvl3pPr marL="609600" indent="0">
              <a:buFontTx/>
              <a:buNone/>
              <a:defRPr lang="de-DE" sz="2200" smtClean="0">
                <a:solidFill>
                  <a:schemeClr val="bg1"/>
                </a:solidFill>
                <a:latin typeface="DINOT-Medium" pitchFamily="50" charset="0"/>
              </a:defRPr>
            </a:lvl3pPr>
            <a:lvl4pPr marL="903288" indent="0">
              <a:buFontTx/>
              <a:buNone/>
              <a:defRPr lang="de-DE" sz="2200" smtClean="0">
                <a:solidFill>
                  <a:schemeClr val="bg1"/>
                </a:solidFill>
                <a:latin typeface="DINOT-Medium" pitchFamily="50" charset="0"/>
              </a:defRPr>
            </a:lvl4pPr>
            <a:lvl5pPr marL="1166812" indent="0">
              <a:buFontTx/>
              <a:buNone/>
              <a:defRPr lang="de-DE" sz="2200">
                <a:solidFill>
                  <a:schemeClr val="bg1"/>
                </a:solidFill>
                <a:latin typeface="DINOT-Medium" pitchFamily="50" charset="0"/>
              </a:defRPr>
            </a:lvl5pPr>
          </a:lstStyle>
          <a:p>
            <a:pPr lvl="0"/>
            <a:r>
              <a:rPr lang="de-DE" dirty="0"/>
              <a:t>Textmasterformate durch Klicken bearbeiten</a:t>
            </a:r>
          </a:p>
        </p:txBody>
      </p:sp>
      <p:sp>
        <p:nvSpPr>
          <p:cNvPr id="16" name="Foliennummernplatzhalter 3"/>
          <p:cNvSpPr>
            <a:spLocks noGrp="1"/>
          </p:cNvSpPr>
          <p:nvPr>
            <p:ph type="sldNum" sz="quarter" idx="15"/>
          </p:nvPr>
        </p:nvSpPr>
        <p:spPr/>
        <p:txBody>
          <a:bodyPr/>
          <a:lstStyle>
            <a:lvl1pPr>
              <a:defRPr sz="800">
                <a:latin typeface="Arial" panose="020B0604020202020204" pitchFamily="34" charset="0"/>
              </a:defRPr>
            </a:lvl1pPr>
          </a:lstStyle>
          <a:p>
            <a:pPr>
              <a:defRPr/>
            </a:pPr>
            <a:fld id="{BD6988D3-35CC-42E5-924C-424E0037D188}" type="slidenum">
              <a:rPr lang="de-DE"/>
              <a:pPr>
                <a:defRPr/>
              </a:pPr>
              <a:t>‹Nr.›</a:t>
            </a:fld>
            <a:endParaRPr lang="de-DE" dirty="0"/>
          </a:p>
        </p:txBody>
      </p:sp>
    </p:spTree>
    <p:extLst>
      <p:ext uri="{BB962C8B-B14F-4D97-AF65-F5344CB8AC3E}">
        <p14:creationId xmlns:p14="http://schemas.microsoft.com/office/powerpoint/2010/main" val="4037836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2" name="Gruppieren 2"/>
          <p:cNvGrpSpPr>
            <a:grpSpLocks/>
          </p:cNvGrpSpPr>
          <p:nvPr userDrawn="1"/>
        </p:nvGrpSpPr>
        <p:grpSpPr bwMode="auto">
          <a:xfrm>
            <a:off x="431800" y="6310313"/>
            <a:ext cx="8275638" cy="579437"/>
            <a:chOff x="431800" y="6310313"/>
            <a:chExt cx="8275638" cy="579159"/>
          </a:xfrm>
        </p:grpSpPr>
        <p:sp>
          <p:nvSpPr>
            <p:cNvPr id="3" name="Line 39"/>
            <p:cNvSpPr>
              <a:spLocks noChangeShapeType="1"/>
            </p:cNvSpPr>
            <p:nvPr userDrawn="1"/>
          </p:nvSpPr>
          <p:spPr bwMode="auto">
            <a:xfrm>
              <a:off x="431800"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 name="Rectangle 42"/>
            <p:cNvSpPr>
              <a:spLocks noChangeArrowheads="1"/>
            </p:cNvSpPr>
            <p:nvPr userDrawn="1"/>
          </p:nvSpPr>
          <p:spPr bwMode="auto">
            <a:xfrm>
              <a:off x="2065338" y="6326180"/>
              <a:ext cx="2236787"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spcBef>
                  <a:spcPct val="0"/>
                </a:spcBef>
                <a:defRPr/>
              </a:pPr>
              <a:r>
                <a:rPr lang="de-DE" altLang="it-IT" sz="800" b="0">
                  <a:solidFill>
                    <a:srgbClr val="000000"/>
                  </a:solidFill>
                  <a:latin typeface="Arial" panose="020B0604020202020204" pitchFamily="34" charset="0"/>
                </a:rPr>
                <a:t>AUTONOME PROVINZ BOZEN - SÜDTIROL</a:t>
              </a:r>
            </a:p>
          </p:txBody>
        </p:sp>
        <p:sp>
          <p:nvSpPr>
            <p:cNvPr id="5" name="Rectangle 43"/>
            <p:cNvSpPr>
              <a:spLocks noChangeArrowheads="1"/>
            </p:cNvSpPr>
            <p:nvPr userDrawn="1"/>
          </p:nvSpPr>
          <p:spPr bwMode="auto">
            <a:xfrm>
              <a:off x="4832350" y="6326180"/>
              <a:ext cx="2709863" cy="214209"/>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spcBef>
                  <a:spcPct val="0"/>
                </a:spcBef>
                <a:defRPr/>
              </a:pPr>
              <a:r>
                <a:rPr lang="it-IT" altLang="it-IT" sz="800" b="0">
                  <a:solidFill>
                    <a:srgbClr val="000000"/>
                  </a:solidFill>
                  <a:latin typeface="Arial" panose="020B0604020202020204" pitchFamily="34" charset="0"/>
                </a:rPr>
                <a:t>PROVINCIA AUTONOMA DI BOLZANO - ALTO ADIGE</a:t>
              </a:r>
            </a:p>
          </p:txBody>
        </p:sp>
        <p:sp>
          <p:nvSpPr>
            <p:cNvPr id="6" name="Text Box 44"/>
            <p:cNvSpPr txBox="1">
              <a:spLocks noChangeArrowheads="1"/>
            </p:cNvSpPr>
            <p:nvPr userDrawn="1"/>
          </p:nvSpPr>
          <p:spPr bwMode="auto">
            <a:xfrm>
              <a:off x="4872038" y="6484854"/>
              <a:ext cx="1239837" cy="40461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a:p>
              <a:pPr>
                <a:lnSpc>
                  <a:spcPts val="1300"/>
                </a:lnSpc>
                <a:spcBef>
                  <a:spcPct val="0"/>
                </a:spcBef>
                <a:defRPr/>
              </a:pPr>
              <a:endParaRPr lang="it-IT" altLang="it-IT" sz="700" dirty="0">
                <a:solidFill>
                  <a:srgbClr val="000000"/>
                </a:solidFill>
                <a:latin typeface="Arial" panose="020B0604020202020204" pitchFamily="34" charset="0"/>
              </a:endParaRPr>
            </a:p>
          </p:txBody>
        </p:sp>
        <p:sp>
          <p:nvSpPr>
            <p:cNvPr id="7" name="Text Box 45"/>
            <p:cNvSpPr txBox="1">
              <a:spLocks noChangeArrowheads="1"/>
            </p:cNvSpPr>
            <p:nvPr userDrawn="1"/>
          </p:nvSpPr>
          <p:spPr bwMode="auto">
            <a:xfrm>
              <a:off x="3063875" y="6484854"/>
              <a:ext cx="1239838" cy="258638"/>
            </a:xfrm>
            <a:prstGeom prst="rect">
              <a:avLst/>
            </a:prstGeom>
            <a:noFill/>
            <a:ln>
              <a:noFill/>
            </a:ln>
            <a:effectLst/>
            <a:extLst/>
          </p:spPr>
          <p:txBody>
            <a:bodyPr wrap="none">
              <a:spAutoFit/>
            </a:bodyPr>
            <a:lstStyle>
              <a:lvl1pPr>
                <a:spcBef>
                  <a:spcPct val="50000"/>
                </a:spcBef>
                <a:defRPr sz="1400" b="1">
                  <a:solidFill>
                    <a:schemeClr val="tx1"/>
                  </a:solidFill>
                  <a:latin typeface="Times New Roman" panose="02020603050405020304" pitchFamily="18" charset="0"/>
                </a:defRPr>
              </a:lvl1pPr>
              <a:lvl2pPr marL="742950" indent="-285750">
                <a:spcBef>
                  <a:spcPct val="50000"/>
                </a:spcBef>
                <a:defRPr sz="1400" b="1">
                  <a:solidFill>
                    <a:schemeClr val="tx1"/>
                  </a:solidFill>
                  <a:latin typeface="Times New Roman" panose="02020603050405020304" pitchFamily="18" charset="0"/>
                </a:defRPr>
              </a:lvl2pPr>
              <a:lvl3pPr marL="1143000" indent="-228600">
                <a:spcBef>
                  <a:spcPct val="50000"/>
                </a:spcBef>
                <a:defRPr sz="1400" b="1">
                  <a:solidFill>
                    <a:schemeClr val="tx1"/>
                  </a:solidFill>
                  <a:latin typeface="Times New Roman" panose="02020603050405020304" pitchFamily="18" charset="0"/>
                </a:defRPr>
              </a:lvl3pPr>
              <a:lvl4pPr marL="1600200" indent="-228600">
                <a:spcBef>
                  <a:spcPct val="50000"/>
                </a:spcBef>
                <a:defRPr sz="1400" b="1">
                  <a:solidFill>
                    <a:schemeClr val="tx1"/>
                  </a:solidFill>
                  <a:latin typeface="Times New Roman" panose="02020603050405020304" pitchFamily="18" charset="0"/>
                </a:defRPr>
              </a:lvl4pPr>
              <a:lvl5pPr marL="2057400" indent="-228600">
                <a:spcBef>
                  <a:spcPct val="50000"/>
                </a:spcBef>
                <a:defRPr sz="1400" b="1">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1400" b="1">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1400" b="1">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1400" b="1">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1400" b="1">
                  <a:solidFill>
                    <a:schemeClr val="tx1"/>
                  </a:solidFill>
                  <a:latin typeface="Times New Roman" panose="02020603050405020304" pitchFamily="18" charset="0"/>
                </a:defRPr>
              </a:lvl9pPr>
            </a:lstStyle>
            <a:p>
              <a:pPr algn="r">
                <a:lnSpc>
                  <a:spcPts val="1300"/>
                </a:lnSpc>
                <a:spcBef>
                  <a:spcPct val="0"/>
                </a:spcBef>
                <a:defRPr/>
              </a:pPr>
              <a:r>
                <a:rPr lang="de-DE" altLang="it-IT" sz="700" dirty="0">
                  <a:solidFill>
                    <a:srgbClr val="000000"/>
                  </a:solidFill>
                  <a:latin typeface="Arial" panose="020B0604020202020204" pitchFamily="34" charset="0"/>
                </a:rPr>
                <a:t>R9 - Informationstechnik</a:t>
              </a:r>
              <a:endParaRPr lang="de-DE" altLang="it-IT" sz="700" b="0" dirty="0">
                <a:solidFill>
                  <a:srgbClr val="000000"/>
                </a:solidFill>
                <a:latin typeface="Arial" panose="020B0604020202020204" pitchFamily="34" charset="0"/>
              </a:endParaRPr>
            </a:p>
          </p:txBody>
        </p:sp>
        <p:sp>
          <p:nvSpPr>
            <p:cNvPr id="8" name="Line 40"/>
            <p:cNvSpPr>
              <a:spLocks noChangeShapeType="1"/>
            </p:cNvSpPr>
            <p:nvPr userDrawn="1"/>
          </p:nvSpPr>
          <p:spPr bwMode="auto">
            <a:xfrm>
              <a:off x="4929188" y="6534043"/>
              <a:ext cx="3778250" cy="0"/>
            </a:xfrm>
            <a:prstGeom prst="line">
              <a:avLst/>
            </a:prstGeom>
            <a:noFill/>
            <a:ln w="508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9"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Foliennummernplatzhalter 1"/>
          <p:cNvSpPr>
            <a:spLocks noGrp="1"/>
          </p:cNvSpPr>
          <p:nvPr>
            <p:ph type="sldNum" sz="quarter" idx="10"/>
          </p:nvPr>
        </p:nvSpPr>
        <p:spPr/>
        <p:txBody>
          <a:bodyPr/>
          <a:lstStyle>
            <a:lvl1pPr>
              <a:defRPr/>
            </a:lvl1pPr>
          </a:lstStyle>
          <a:p>
            <a:pPr>
              <a:defRPr/>
            </a:pPr>
            <a:fld id="{2B45F78C-F30C-4615-AC5D-97122147D197}" type="slidenum">
              <a:rPr lang="de-DE"/>
              <a:pPr>
                <a:defRPr/>
              </a:pPr>
              <a:t>‹Nr.›</a:t>
            </a:fld>
            <a:endParaRPr lang="de-DE" dirty="0"/>
          </a:p>
        </p:txBody>
      </p:sp>
    </p:spTree>
    <p:extLst>
      <p:ext uri="{BB962C8B-B14F-4D97-AF65-F5344CB8AC3E}">
        <p14:creationId xmlns:p14="http://schemas.microsoft.com/office/powerpoint/2010/main" val="2260331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elfolie">
    <p:spTree>
      <p:nvGrpSpPr>
        <p:cNvPr id="1" name=""/>
        <p:cNvGrpSpPr/>
        <p:nvPr/>
      </p:nvGrpSpPr>
      <p:grpSpPr>
        <a:xfrm>
          <a:off x="0" y="0"/>
          <a:ext cx="0" cy="0"/>
          <a:chOff x="0" y="0"/>
          <a:chExt cx="0" cy="0"/>
        </a:xfrm>
      </p:grpSpPr>
      <p:sp>
        <p:nvSpPr>
          <p:cNvPr id="18" name="Textplatzhalter 17"/>
          <p:cNvSpPr>
            <a:spLocks noGrp="1"/>
          </p:cNvSpPr>
          <p:nvPr>
            <p:ph type="body" sz="quarter" idx="11"/>
          </p:nvPr>
        </p:nvSpPr>
        <p:spPr>
          <a:xfrm>
            <a:off x="755576" y="4192228"/>
            <a:ext cx="7560840" cy="692927"/>
          </a:xfrm>
          <a:prstGeom prst="rect">
            <a:avLst/>
          </a:prstGeom>
          <a:noFill/>
          <a:ln>
            <a:noFill/>
          </a:ln>
        </p:spPr>
        <p:txBody>
          <a:bodyPr lIns="0" tIns="0" rIns="0" bIns="0" anchor="b"/>
          <a:lstStyle>
            <a:lvl1pPr marL="0" indent="0" algn="l">
              <a:lnSpc>
                <a:spcPct val="100000"/>
              </a:lnSpc>
              <a:spcBef>
                <a:spcPts val="0"/>
              </a:spcBef>
              <a:spcAft>
                <a:spcPts val="0"/>
              </a:spcAft>
              <a:buNone/>
              <a:defRPr lang="de-DE" sz="1600" spc="1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
        <p:nvSpPr>
          <p:cNvPr id="23567" name="Rectangle 1039"/>
          <p:cNvSpPr>
            <a:spLocks noGrp="1" noChangeArrowheads="1"/>
          </p:cNvSpPr>
          <p:nvPr>
            <p:ph type="subTitle" idx="1"/>
          </p:nvPr>
        </p:nvSpPr>
        <p:spPr>
          <a:xfrm>
            <a:off x="755576" y="2699454"/>
            <a:ext cx="7560840" cy="1091163"/>
          </a:xfrm>
          <a:prstGeom prst="rect">
            <a:avLst/>
          </a:prstGeom>
          <a:ln w="9525">
            <a:noFill/>
            <a:prstDash val="solid"/>
          </a:ln>
          <a:extLst/>
        </p:spPr>
        <p:txBody>
          <a:bodyPr lIns="0" tIns="0" rIns="0" bIns="0"/>
          <a:lstStyle>
            <a:lvl1pPr marL="0" indent="0" algn="l">
              <a:lnSpc>
                <a:spcPct val="100000"/>
              </a:lnSpc>
              <a:spcBef>
                <a:spcPts val="0"/>
              </a:spcBef>
              <a:spcAft>
                <a:spcPts val="0"/>
              </a:spcAft>
              <a:buFont typeface="Wingdings" pitchFamily="2" charset="2"/>
              <a:buNone/>
              <a:defRPr sz="3200" spc="10" baseline="0">
                <a:solidFill>
                  <a:schemeClr val="bg1"/>
                </a:solidFill>
                <a:latin typeface="Arial" panose="020B0604020202020204" pitchFamily="34" charset="0"/>
                <a:cs typeface="Arial" panose="020B0604020202020204" pitchFamily="34" charset="0"/>
              </a:defRPr>
            </a:lvl1pPr>
          </a:lstStyle>
          <a:p>
            <a:pPr lvl="0"/>
            <a:r>
              <a:rPr lang="de-DE" noProof="0" dirty="0"/>
              <a:t>Formatvorlage des Untertitelmasters durch Klicken bearbeiten</a:t>
            </a:r>
          </a:p>
        </p:txBody>
      </p:sp>
      <p:sp>
        <p:nvSpPr>
          <p:cNvPr id="13" name="Textplatzhalter 12"/>
          <p:cNvSpPr>
            <a:spLocks noGrp="1"/>
          </p:cNvSpPr>
          <p:nvPr>
            <p:ph type="body" sz="quarter" idx="10"/>
          </p:nvPr>
        </p:nvSpPr>
        <p:spPr>
          <a:xfrm>
            <a:off x="755576" y="4924681"/>
            <a:ext cx="7560840" cy="288000"/>
          </a:xfrm>
          <a:prstGeom prst="rect">
            <a:avLst/>
          </a:prstGeom>
          <a:noFill/>
          <a:ln>
            <a:noFill/>
          </a:ln>
        </p:spPr>
        <p:txBody>
          <a:bodyPr lIns="0" tIns="0" rIns="0" bIns="0"/>
          <a:lstStyle>
            <a:lvl1pPr marL="0" indent="0" algn="l">
              <a:spcBef>
                <a:spcPts val="0"/>
              </a:spcBef>
              <a:spcAft>
                <a:spcPts val="0"/>
              </a:spcAft>
              <a:buNone/>
              <a:defRPr spc="10">
                <a:solidFill>
                  <a:schemeClr val="bg1"/>
                </a:solidFill>
                <a:latin typeface="Arial" panose="020B0604020202020204" pitchFamily="34" charset="0"/>
                <a:cs typeface="Arial" panose="020B0604020202020204" pitchFamily="34" charset="0"/>
              </a:defRPr>
            </a:lvl1pPr>
            <a:lvl2pPr marL="457200" indent="0" algn="ctr">
              <a:spcBef>
                <a:spcPts val="0"/>
              </a:spcBef>
              <a:spcAft>
                <a:spcPts val="0"/>
              </a:spcAft>
              <a:buNone/>
              <a:defRPr>
                <a:solidFill>
                  <a:schemeClr val="bg1"/>
                </a:solidFill>
                <a:latin typeface="+mj-lt"/>
              </a:defRPr>
            </a:lvl2pPr>
            <a:lvl3pPr marL="914400" indent="0" algn="ctr">
              <a:spcBef>
                <a:spcPts val="0"/>
              </a:spcBef>
              <a:spcAft>
                <a:spcPts val="0"/>
              </a:spcAft>
              <a:buNone/>
              <a:defRPr>
                <a:solidFill>
                  <a:schemeClr val="bg1"/>
                </a:solidFill>
                <a:latin typeface="+mj-lt"/>
              </a:defRPr>
            </a:lvl3pPr>
            <a:lvl4pPr marL="1371600" indent="0" algn="ctr">
              <a:spcBef>
                <a:spcPts val="0"/>
              </a:spcBef>
              <a:spcAft>
                <a:spcPts val="0"/>
              </a:spcAft>
              <a:buNone/>
              <a:defRPr>
                <a:solidFill>
                  <a:schemeClr val="bg1"/>
                </a:solidFill>
                <a:latin typeface="+mj-lt"/>
              </a:defRPr>
            </a:lvl4pPr>
            <a:lvl5pPr marL="1828800" indent="0" algn="ctr">
              <a:spcBef>
                <a:spcPts val="0"/>
              </a:spcBef>
              <a:spcAft>
                <a:spcPts val="0"/>
              </a:spcAft>
              <a:buNone/>
              <a:defRPr>
                <a:solidFill>
                  <a:schemeClr val="bg1"/>
                </a:solidFill>
                <a:latin typeface="+mj-lt"/>
              </a:defRPr>
            </a:lvl5pPr>
          </a:lstStyle>
          <a:p>
            <a:pPr lvl="0"/>
            <a:r>
              <a:rPr lang="de-DE" dirty="0"/>
              <a:t>Textmasterformate durch Klicken bearbeiten</a:t>
            </a:r>
          </a:p>
        </p:txBody>
      </p:sp>
      <p:sp>
        <p:nvSpPr>
          <p:cNvPr id="7" name="Textplatzhalter 17"/>
          <p:cNvSpPr>
            <a:spLocks noGrp="1"/>
          </p:cNvSpPr>
          <p:nvPr>
            <p:ph type="body" sz="quarter" idx="12"/>
          </p:nvPr>
        </p:nvSpPr>
        <p:spPr>
          <a:xfrm>
            <a:off x="755576" y="2403466"/>
            <a:ext cx="7560840" cy="281676"/>
          </a:xfrm>
          <a:prstGeom prst="rect">
            <a:avLst/>
          </a:prstGeom>
          <a:noFill/>
          <a:ln>
            <a:noFill/>
          </a:ln>
        </p:spPr>
        <p:txBody>
          <a:bodyPr lIns="0" tIns="0" rIns="0" bIns="0"/>
          <a:lstStyle>
            <a:lvl1pPr marL="0" indent="0" algn="l">
              <a:lnSpc>
                <a:spcPct val="100000"/>
              </a:lnSpc>
              <a:spcBef>
                <a:spcPts val="0"/>
              </a:spcBef>
              <a:spcAft>
                <a:spcPts val="0"/>
              </a:spcAft>
              <a:buNone/>
              <a:defRPr lang="de-DE" sz="1600" spc="10" baseline="0" dirty="0" smtClean="0">
                <a:solidFill>
                  <a:schemeClr val="bg1"/>
                </a:solidFill>
                <a:latin typeface="Arial" panose="020B0604020202020204" pitchFamily="34" charset="0"/>
                <a:ea typeface="+mn-ea"/>
                <a:cs typeface="Arial" panose="020B0604020202020204" pitchFamily="34" charset="0"/>
              </a:defRPr>
            </a:lvl1pPr>
            <a:lvl2pPr marL="457200" indent="0" algn="ctr">
              <a:lnSpc>
                <a:spcPct val="100000"/>
              </a:lnSpc>
              <a:buNone/>
              <a:defRPr lang="de-DE" sz="1600" dirty="0" smtClean="0">
                <a:solidFill>
                  <a:schemeClr val="bg2">
                    <a:lumMod val="50000"/>
                  </a:schemeClr>
                </a:solidFill>
                <a:latin typeface="+mj-lt"/>
                <a:ea typeface="+mn-ea"/>
                <a:cs typeface="+mn-cs"/>
              </a:defRPr>
            </a:lvl2pPr>
            <a:lvl3pPr marL="914400" indent="0" algn="ctr">
              <a:lnSpc>
                <a:spcPct val="100000"/>
              </a:lnSpc>
              <a:buNone/>
              <a:defRPr lang="de-DE" sz="1600" dirty="0" smtClean="0">
                <a:solidFill>
                  <a:schemeClr val="bg2">
                    <a:lumMod val="50000"/>
                  </a:schemeClr>
                </a:solidFill>
                <a:latin typeface="+mj-lt"/>
                <a:ea typeface="+mn-ea"/>
                <a:cs typeface="+mn-cs"/>
              </a:defRPr>
            </a:lvl3pPr>
            <a:lvl4pPr marL="1371600" indent="0" algn="ctr">
              <a:lnSpc>
                <a:spcPct val="100000"/>
              </a:lnSpc>
              <a:buNone/>
              <a:defRPr lang="de-DE" sz="1600" dirty="0" smtClean="0">
                <a:solidFill>
                  <a:schemeClr val="bg2">
                    <a:lumMod val="50000"/>
                  </a:schemeClr>
                </a:solidFill>
                <a:latin typeface="+mj-lt"/>
                <a:ea typeface="+mn-ea"/>
                <a:cs typeface="+mn-cs"/>
              </a:defRPr>
            </a:lvl4pPr>
            <a:lvl5pPr marL="1828800" indent="0" algn="ctr">
              <a:lnSpc>
                <a:spcPct val="100000"/>
              </a:lnSpc>
              <a:buNone/>
              <a:defRPr lang="de-DE" sz="1600" dirty="0">
                <a:solidFill>
                  <a:schemeClr val="bg2">
                    <a:lumMod val="50000"/>
                  </a:schemeClr>
                </a:solidFill>
                <a:latin typeface="+mj-lt"/>
                <a:ea typeface="+mn-ea"/>
                <a:cs typeface="+mn-cs"/>
              </a:defRPr>
            </a:lvl5pPr>
          </a:lstStyle>
          <a:p>
            <a:pPr lvl="0"/>
            <a:r>
              <a:rPr lang="de-DE" dirty="0"/>
              <a:t>Textmasterformate durch Klicken bearbeiten</a:t>
            </a:r>
          </a:p>
        </p:txBody>
      </p:sp>
    </p:spTree>
    <p:extLst>
      <p:ext uri="{BB962C8B-B14F-4D97-AF65-F5344CB8AC3E}">
        <p14:creationId xmlns:p14="http://schemas.microsoft.com/office/powerpoint/2010/main" val="377231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Blanko">
    <p:spTree>
      <p:nvGrpSpPr>
        <p:cNvPr id="1" name=""/>
        <p:cNvGrpSpPr/>
        <p:nvPr/>
      </p:nvGrpSpPr>
      <p:grpSpPr>
        <a:xfrm>
          <a:off x="0" y="0"/>
          <a:ext cx="0" cy="0"/>
          <a:chOff x="0" y="0"/>
          <a:chExt cx="0" cy="0"/>
        </a:xfrm>
      </p:grpSpPr>
      <p:sp>
        <p:nvSpPr>
          <p:cNvPr id="2" name="Titel 1"/>
          <p:cNvSpPr>
            <a:spLocks noGrp="1"/>
          </p:cNvSpPr>
          <p:nvPr>
            <p:ph type="title"/>
          </p:nvPr>
        </p:nvSpPr>
        <p:spPr>
          <a:xfrm>
            <a:off x="160339" y="260648"/>
            <a:ext cx="8823324" cy="694683"/>
          </a:xfrm>
        </p:spPr>
        <p:txBody>
          <a:bodyPr/>
          <a:lstStyle>
            <a:lvl1pPr>
              <a:defRPr>
                <a:solidFill>
                  <a:srgbClr val="0693C9"/>
                </a:solidFill>
              </a:defRPr>
            </a:lvl1pPr>
          </a:lstStyle>
          <a:p>
            <a:r>
              <a:rPr lang="de-DE" dirty="0"/>
              <a:t>Titelmasterformat durch Klicken bearbeiten</a:t>
            </a:r>
          </a:p>
        </p:txBody>
      </p:sp>
      <p:sp>
        <p:nvSpPr>
          <p:cNvPr id="3" name="Foliennummernplatzhalter 3"/>
          <p:cNvSpPr>
            <a:spLocks noGrp="1"/>
          </p:cNvSpPr>
          <p:nvPr>
            <p:ph type="sldNum" sz="quarter" idx="10"/>
          </p:nvPr>
        </p:nvSpPr>
        <p:spPr/>
        <p:txBody>
          <a:bodyPr/>
          <a:lstStyle>
            <a:lvl1pPr>
              <a:defRPr>
                <a:solidFill>
                  <a:schemeClr val="tx1"/>
                </a:solidFill>
              </a:defRPr>
            </a:lvl1pPr>
          </a:lstStyle>
          <a:p>
            <a:pPr>
              <a:defRPr/>
            </a:pPr>
            <a:fld id="{2921C0C3-CFB8-4E63-A9C7-C0D8E6DD7E88}" type="slidenum">
              <a:rPr lang="de-DE"/>
              <a:pPr>
                <a:defRPr/>
              </a:pPr>
              <a:t>‹Nr.›</a:t>
            </a:fld>
            <a:endParaRPr lang="de-DE" dirty="0"/>
          </a:p>
        </p:txBody>
      </p:sp>
    </p:spTree>
    <p:extLst>
      <p:ext uri="{BB962C8B-B14F-4D97-AF65-F5344CB8AC3E}">
        <p14:creationId xmlns:p14="http://schemas.microsoft.com/office/powerpoint/2010/main" val="2351045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E016492-325C-416A-B9BF-D0C1AD49A99D}" type="datetimeFigureOut">
              <a:rPr lang="en-US"/>
              <a:pPr>
                <a:defRPr/>
              </a:pPr>
              <a:t>8/2/2017</a:t>
            </a:fld>
            <a:endParaRPr lang="en-US"/>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Foliennummernplatzhalter 5"/>
          <p:cNvSpPr>
            <a:spLocks noGrp="1"/>
          </p:cNvSpPr>
          <p:nvPr>
            <p:ph type="sldNum" sz="quarter" idx="12"/>
          </p:nvPr>
        </p:nvSpPr>
        <p:spPr/>
        <p:txBody>
          <a:bodyPr/>
          <a:lstStyle>
            <a:lvl1pPr>
              <a:defRPr>
                <a:solidFill>
                  <a:schemeClr val="tx1"/>
                </a:solidFill>
              </a:defRPr>
            </a:lvl1pPr>
          </a:lstStyle>
          <a:p>
            <a:pPr>
              <a:defRPr/>
            </a:pPr>
            <a:fld id="{96AE3F89-3B7F-45C6-B052-8FE989EC1406}" type="slidenum">
              <a:rPr lang="en-US" altLang="it-IT"/>
              <a:pPr>
                <a:defRPr/>
              </a:pPr>
              <a:t>‹Nr.›</a:t>
            </a:fld>
            <a:endParaRPr lang="en-US" altLang="it-IT"/>
          </a:p>
        </p:txBody>
      </p:sp>
    </p:spTree>
    <p:extLst>
      <p:ext uri="{BB962C8B-B14F-4D97-AF65-F5344CB8AC3E}">
        <p14:creationId xmlns:p14="http://schemas.microsoft.com/office/powerpoint/2010/main" val="118423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5465A1F9-7FC9-492F-B9B4-57EFC597A888}" type="datetimeFigureOut">
              <a:rPr lang="de-DE"/>
              <a:pPr>
                <a:defRPr/>
              </a:pPr>
              <a:t>02.08.2017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39927474-340D-4998-9E8F-AB7C8C79E46B}" type="slidenum">
              <a:rPr lang="de-DE" altLang="de-DE"/>
              <a:pPr>
                <a:defRPr/>
              </a:pPr>
              <a:t>‹Nr.›</a:t>
            </a:fld>
            <a:endParaRPr lang="de-DE" altLang="de-DE"/>
          </a:p>
        </p:txBody>
      </p:sp>
    </p:spTree>
    <p:extLst>
      <p:ext uri="{BB962C8B-B14F-4D97-AF65-F5344CB8AC3E}">
        <p14:creationId xmlns:p14="http://schemas.microsoft.com/office/powerpoint/2010/main" val="31753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Line 39"/>
          <p:cNvSpPr>
            <a:spLocks noChangeShapeType="1"/>
          </p:cNvSpPr>
          <p:nvPr userDrawn="1"/>
        </p:nvSpPr>
        <p:spPr bwMode="auto">
          <a:xfrm>
            <a:off x="431800"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42"/>
          <p:cNvSpPr>
            <a:spLocks noChangeArrowheads="1"/>
          </p:cNvSpPr>
          <p:nvPr userDrawn="1"/>
        </p:nvSpPr>
        <p:spPr bwMode="auto">
          <a:xfrm>
            <a:off x="2065338" y="6326188"/>
            <a:ext cx="223678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spcBef>
                <a:spcPct val="0"/>
              </a:spcBef>
              <a:spcAft>
                <a:spcPts val="0"/>
              </a:spcAft>
              <a:buFontTx/>
              <a:buNone/>
              <a:defRPr/>
            </a:pPr>
            <a:r>
              <a:rPr lang="de-DE" altLang="de-DE" sz="800">
                <a:latin typeface="Arial" charset="0"/>
                <a:cs typeface="+mn-cs"/>
              </a:rPr>
              <a:t>AUTONOME PROVINZ BOZEN - SÜDTIROL</a:t>
            </a:r>
          </a:p>
        </p:txBody>
      </p:sp>
      <p:sp>
        <p:nvSpPr>
          <p:cNvPr id="12" name="Rectangle 43"/>
          <p:cNvSpPr>
            <a:spLocks noChangeArrowheads="1"/>
          </p:cNvSpPr>
          <p:nvPr userDrawn="1"/>
        </p:nvSpPr>
        <p:spPr bwMode="auto">
          <a:xfrm>
            <a:off x="4832350" y="6326188"/>
            <a:ext cx="27098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it-IT" altLang="de-DE" sz="800">
                <a:latin typeface="Arial" charset="0"/>
                <a:cs typeface="+mn-cs"/>
              </a:rPr>
              <a:t>PROVINCIA AUTONOMA DI BOLZANO - ALTO ADIGE</a:t>
            </a:r>
          </a:p>
        </p:txBody>
      </p:sp>
      <p:sp>
        <p:nvSpPr>
          <p:cNvPr id="13" name="Text Box 44"/>
          <p:cNvSpPr txBox="1">
            <a:spLocks noChangeArrowheads="1"/>
          </p:cNvSpPr>
          <p:nvPr userDrawn="1"/>
        </p:nvSpPr>
        <p:spPr bwMode="auto">
          <a:xfrm>
            <a:off x="4832350" y="6484938"/>
            <a:ext cx="129063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lnSpc>
                <a:spcPts val="1300"/>
              </a:lnSpc>
              <a:spcBef>
                <a:spcPct val="0"/>
              </a:spcBef>
              <a:spcAft>
                <a:spcPts val="0"/>
              </a:spcAft>
              <a:buFontTx/>
              <a:buNone/>
              <a:defRPr/>
            </a:pPr>
            <a:r>
              <a:rPr lang="it-IT" altLang="de-DE" sz="700" b="1">
                <a:latin typeface="Arial" charset="0"/>
                <a:cs typeface="+mn-cs"/>
              </a:rPr>
              <a:t>Assessora Waltraud Deeg</a:t>
            </a:r>
          </a:p>
        </p:txBody>
      </p:sp>
      <p:sp>
        <p:nvSpPr>
          <p:cNvPr id="14" name="Text Box 45"/>
          <p:cNvSpPr txBox="1">
            <a:spLocks noChangeArrowheads="1"/>
          </p:cNvSpPr>
          <p:nvPr userDrawn="1"/>
        </p:nvSpPr>
        <p:spPr bwMode="auto">
          <a:xfrm>
            <a:off x="2957513" y="6484938"/>
            <a:ext cx="13462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auto" hangingPunct="1">
              <a:lnSpc>
                <a:spcPts val="1300"/>
              </a:lnSpc>
              <a:spcBef>
                <a:spcPct val="0"/>
              </a:spcBef>
              <a:spcAft>
                <a:spcPts val="0"/>
              </a:spcAft>
              <a:buFontTx/>
              <a:buNone/>
              <a:defRPr/>
            </a:pPr>
            <a:r>
              <a:rPr lang="de-DE" altLang="de-DE" sz="700" b="1" dirty="0">
                <a:latin typeface="Arial" charset="0"/>
                <a:cs typeface="+mn-cs"/>
              </a:rPr>
              <a:t>Landesrätin Waltraud Deeg</a:t>
            </a:r>
            <a:endParaRPr lang="de-DE" altLang="de-DE" sz="700" dirty="0">
              <a:latin typeface="Arial" charset="0"/>
              <a:cs typeface="+mn-cs"/>
            </a:endParaRPr>
          </a:p>
        </p:txBody>
      </p:sp>
      <p:sp>
        <p:nvSpPr>
          <p:cNvPr id="15" name="Line 40"/>
          <p:cNvSpPr>
            <a:spLocks noChangeShapeType="1"/>
          </p:cNvSpPr>
          <p:nvPr userDrawn="1"/>
        </p:nvSpPr>
        <p:spPr bwMode="auto">
          <a:xfrm>
            <a:off x="4929188" y="6534150"/>
            <a:ext cx="3778250" cy="0"/>
          </a:xfrm>
          <a:prstGeom prst="line">
            <a:avLst/>
          </a:prstGeom>
          <a:noFill/>
          <a:ln w="508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6" name="Picture 65" descr="LW_Adler_4C_16x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6310313"/>
            <a:ext cx="3603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p:cNvSpPr>
            <a:spLocks noGrp="1"/>
          </p:cNvSpPr>
          <p:nvPr>
            <p:ph type="title"/>
          </p:nvPr>
        </p:nvSpPr>
        <p:spPr>
          <a:xfrm>
            <a:off x="0" y="0"/>
            <a:ext cx="9144000" cy="1152128"/>
          </a:xfrm>
          <a:solidFill>
            <a:srgbClr val="C20D20"/>
          </a:solidFill>
        </p:spPr>
        <p:txBody>
          <a:bodyPr lIns="360000">
            <a:noAutofit/>
          </a:bodyPr>
          <a:lstStyle>
            <a:lvl1pPr algn="ctr">
              <a:defRPr sz="4000" b="0">
                <a:solidFill>
                  <a:schemeClr val="bg1"/>
                </a:solidFill>
              </a:defRPr>
            </a:lvl1pPr>
          </a:lstStyle>
          <a:p>
            <a:r>
              <a:rPr lang="de-DE" dirty="0"/>
              <a:t>Titelmasterformat durch Klicken bearbeiten</a:t>
            </a:r>
          </a:p>
        </p:txBody>
      </p:sp>
    </p:spTree>
    <p:extLst>
      <p:ext uri="{BB962C8B-B14F-4D97-AF65-F5344CB8AC3E}">
        <p14:creationId xmlns:p14="http://schemas.microsoft.com/office/powerpoint/2010/main" val="3618942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D57784DF-A473-4CB3-9315-EE29EA831EC9}" type="datetimeFigureOut">
              <a:rPr lang="de-DE"/>
              <a:pPr>
                <a:defRPr/>
              </a:pPr>
              <a:t>02.08.2017</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DC2186B0-BA03-46EB-B061-F8AC4B24374B}" type="slidenum">
              <a:rPr lang="de-DE" altLang="de-DE"/>
              <a:pPr>
                <a:defRPr/>
              </a:pPr>
              <a:t>‹Nr.›</a:t>
            </a:fld>
            <a:endParaRPr lang="de-DE" altLang="de-DE"/>
          </a:p>
        </p:txBody>
      </p:sp>
    </p:spTree>
    <p:extLst>
      <p:ext uri="{BB962C8B-B14F-4D97-AF65-F5344CB8AC3E}">
        <p14:creationId xmlns:p14="http://schemas.microsoft.com/office/powerpoint/2010/main" val="225591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9E91DF60-B7DF-4DE1-959B-E8B66B7C08EA}" type="datetimeFigureOut">
              <a:rPr lang="de-DE"/>
              <a:pPr>
                <a:defRPr/>
              </a:pPr>
              <a:t>02.08.2017</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40BD0F86-2117-48D3-91BA-0DFDC71BA4B5}" type="slidenum">
              <a:rPr lang="de-DE" altLang="de-DE"/>
              <a:pPr>
                <a:defRPr/>
              </a:pPr>
              <a:t>‹Nr.›</a:t>
            </a:fld>
            <a:endParaRPr lang="de-DE" altLang="de-DE"/>
          </a:p>
        </p:txBody>
      </p:sp>
    </p:spTree>
    <p:extLst>
      <p:ext uri="{BB962C8B-B14F-4D97-AF65-F5344CB8AC3E}">
        <p14:creationId xmlns:p14="http://schemas.microsoft.com/office/powerpoint/2010/main" val="234275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5DAB3C42-EC94-4A37-9A85-FCD6C791C343}" type="datetimeFigureOut">
              <a:rPr lang="de-DE"/>
              <a:pPr>
                <a:defRPr/>
              </a:pPr>
              <a:t>02.08.2017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9F064AC1-DA79-44AE-9075-F17DE60C5275}" type="slidenum">
              <a:rPr lang="de-DE" altLang="de-DE"/>
              <a:pPr>
                <a:defRPr/>
              </a:pPr>
              <a:t>‹Nr.›</a:t>
            </a:fld>
            <a:endParaRPr lang="de-DE" altLang="de-DE"/>
          </a:p>
        </p:txBody>
      </p:sp>
    </p:spTree>
    <p:extLst>
      <p:ext uri="{BB962C8B-B14F-4D97-AF65-F5344CB8AC3E}">
        <p14:creationId xmlns:p14="http://schemas.microsoft.com/office/powerpoint/2010/main" val="237109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FBABA44E-D6C9-4704-8450-D6A4BA12A995}" type="datetimeFigureOut">
              <a:rPr lang="de-DE"/>
              <a:pPr>
                <a:defRPr/>
              </a:pPr>
              <a:t>02.08.2017</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23D4C7A-269B-4AE7-BBD9-DA0F6F3738C6}" type="slidenum">
              <a:rPr lang="de-DE" altLang="de-DE"/>
              <a:pPr>
                <a:defRPr/>
              </a:pPr>
              <a:t>‹Nr.›</a:t>
            </a:fld>
            <a:endParaRPr lang="de-DE" altLang="de-DE"/>
          </a:p>
        </p:txBody>
      </p:sp>
    </p:spTree>
    <p:extLst>
      <p:ext uri="{BB962C8B-B14F-4D97-AF65-F5344CB8AC3E}">
        <p14:creationId xmlns:p14="http://schemas.microsoft.com/office/powerpoint/2010/main" val="105512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BA1B9D8-5422-4637-85CA-6088871D8753}" type="datetimeFigureOut">
              <a:rPr lang="de-DE"/>
              <a:pPr>
                <a:defRPr/>
              </a:pPr>
              <a:t>02.08.2017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D3B1947-AB31-448A-A54E-2438D7AD962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27" r:id="rId13"/>
    <p:sldLayoutId id="2147483928"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4"/>
          <p:cNvSpPr>
            <a:spLocks noGrp="1"/>
          </p:cNvSpPr>
          <p:nvPr>
            <p:ph type="title"/>
          </p:nvPr>
        </p:nvSpPr>
        <p:spPr bwMode="auto">
          <a:xfrm>
            <a:off x="173038" y="217488"/>
            <a:ext cx="7278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Folientitel</a:t>
            </a:r>
          </a:p>
        </p:txBody>
      </p:sp>
      <p:sp>
        <p:nvSpPr>
          <p:cNvPr id="11" name="Foliennummernplatzhalter 3"/>
          <p:cNvSpPr>
            <a:spLocks noGrp="1"/>
          </p:cNvSpPr>
          <p:nvPr>
            <p:ph type="sldNum" sz="quarter" idx="4"/>
          </p:nvPr>
        </p:nvSpPr>
        <p:spPr>
          <a:xfrm>
            <a:off x="8532813" y="6529388"/>
            <a:ext cx="342900" cy="179387"/>
          </a:xfrm>
          <a:prstGeom prst="rect">
            <a:avLst/>
          </a:prstGeom>
        </p:spPr>
        <p:txBody>
          <a:bodyPr vert="horz" wrap="square" lIns="0" tIns="0" rIns="0" bIns="0" numCol="1" anchor="t" anchorCtr="0" compatLnSpc="1">
            <a:prstTxWarp prst="textNoShape">
              <a:avLst/>
            </a:prstTxWarp>
          </a:bodyPr>
          <a:lstStyle>
            <a:lvl1pPr algn="r" eaLnBrk="1" hangingPunct="1">
              <a:defRPr sz="800">
                <a:solidFill>
                  <a:srgbClr val="000000"/>
                </a:solidFill>
                <a:latin typeface="Arial" panose="020B0604020202020204" pitchFamily="34" charset="0"/>
              </a:defRPr>
            </a:lvl1pPr>
          </a:lstStyle>
          <a:p>
            <a:pPr>
              <a:defRPr/>
            </a:pPr>
            <a:fld id="{831B9EA1-3D39-4F7F-9B14-4DC83E648F0B}" type="slidenum">
              <a:rPr lang="de-DE" altLang="de-DE"/>
              <a:pPr>
                <a:defRPr/>
              </a:pPr>
              <a:t>‹Nr.›</a:t>
            </a:fld>
            <a:endParaRPr lang="de-DE" altLang="de-DE"/>
          </a:p>
        </p:txBody>
      </p:sp>
      <p:sp>
        <p:nvSpPr>
          <p:cNvPr id="2052" name="Textplatzhalter 1"/>
          <p:cNvSpPr>
            <a:spLocks noGrp="1"/>
          </p:cNvSpPr>
          <p:nvPr>
            <p:ph type="body" idx="1"/>
          </p:nvPr>
        </p:nvSpPr>
        <p:spPr bwMode="auto">
          <a:xfrm>
            <a:off x="160338" y="1052513"/>
            <a:ext cx="88233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 </a:t>
            </a:r>
          </a:p>
          <a:p>
            <a:pPr lvl="3"/>
            <a:r>
              <a:rPr lang="de-DE" altLang="de-DE"/>
              <a:t>Vierte Ebene</a:t>
            </a:r>
          </a:p>
          <a:p>
            <a:pPr lvl="4"/>
            <a:r>
              <a:rPr lang="de-DE" altLang="de-DE"/>
              <a:t>Fünfte Ebene</a:t>
            </a: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Lst>
  <p:hf hdr="0" ftr="0" dt="0"/>
  <p:txStyles>
    <p:titleStyle>
      <a:lvl1pPr algn="l" rtl="0" eaLnBrk="0" fontAlgn="base" hangingPunct="0">
        <a:spcBef>
          <a:spcPct val="0"/>
        </a:spcBef>
        <a:spcAft>
          <a:spcPct val="0"/>
        </a:spcAft>
        <a:defRPr sz="2400">
          <a:solidFill>
            <a:srgbClr val="C00000"/>
          </a:solidFill>
          <a:latin typeface="Arial" panose="020B0604020202020204" pitchFamily="34" charset="0"/>
          <a:ea typeface="+mj-ea"/>
          <a:cs typeface="+mj-cs"/>
        </a:defRPr>
      </a:lvl1pPr>
      <a:lvl2pPr algn="l" rtl="0" eaLnBrk="0" fontAlgn="base" hangingPunct="0">
        <a:spcBef>
          <a:spcPct val="0"/>
        </a:spcBef>
        <a:spcAft>
          <a:spcPct val="0"/>
        </a:spcAft>
        <a:defRPr sz="2400">
          <a:solidFill>
            <a:srgbClr val="C00000"/>
          </a:solidFill>
          <a:latin typeface="Arial" charset="0"/>
        </a:defRPr>
      </a:lvl2pPr>
      <a:lvl3pPr algn="l" rtl="0" eaLnBrk="0" fontAlgn="base" hangingPunct="0">
        <a:spcBef>
          <a:spcPct val="0"/>
        </a:spcBef>
        <a:spcAft>
          <a:spcPct val="0"/>
        </a:spcAft>
        <a:defRPr sz="2400">
          <a:solidFill>
            <a:srgbClr val="C00000"/>
          </a:solidFill>
          <a:latin typeface="Arial" charset="0"/>
        </a:defRPr>
      </a:lvl3pPr>
      <a:lvl4pPr algn="l" rtl="0" eaLnBrk="0" fontAlgn="base" hangingPunct="0">
        <a:spcBef>
          <a:spcPct val="0"/>
        </a:spcBef>
        <a:spcAft>
          <a:spcPct val="0"/>
        </a:spcAft>
        <a:defRPr sz="2400">
          <a:solidFill>
            <a:srgbClr val="C00000"/>
          </a:solidFill>
          <a:latin typeface="Arial" charset="0"/>
        </a:defRPr>
      </a:lvl4pPr>
      <a:lvl5pPr algn="l" rtl="0" eaLnBrk="0" fontAlgn="base" hangingPunct="0">
        <a:spcBef>
          <a:spcPct val="0"/>
        </a:spcBef>
        <a:spcAft>
          <a:spcPct val="0"/>
        </a:spcAft>
        <a:defRPr sz="2400">
          <a:solidFill>
            <a:srgbClr val="C00000"/>
          </a:solidFill>
          <a:latin typeface="Arial" charset="0"/>
        </a:defRPr>
      </a:lvl5pPr>
      <a:lvl6pPr marL="457200" algn="l" rtl="0" eaLnBrk="1" fontAlgn="base" hangingPunct="1">
        <a:spcBef>
          <a:spcPct val="0"/>
        </a:spcBef>
        <a:spcAft>
          <a:spcPct val="0"/>
        </a:spcAft>
        <a:defRPr sz="2200">
          <a:solidFill>
            <a:schemeClr val="bg1"/>
          </a:solidFill>
          <a:latin typeface="DINOT-Medium" pitchFamily="50" charset="0"/>
        </a:defRPr>
      </a:lvl6pPr>
      <a:lvl7pPr marL="914400" algn="l" rtl="0" eaLnBrk="1" fontAlgn="base" hangingPunct="1">
        <a:spcBef>
          <a:spcPct val="0"/>
        </a:spcBef>
        <a:spcAft>
          <a:spcPct val="0"/>
        </a:spcAft>
        <a:defRPr sz="2200">
          <a:solidFill>
            <a:schemeClr val="bg1"/>
          </a:solidFill>
          <a:latin typeface="DINOT-Medium" pitchFamily="50" charset="0"/>
        </a:defRPr>
      </a:lvl7pPr>
      <a:lvl8pPr marL="1371600" algn="l" rtl="0" eaLnBrk="1" fontAlgn="base" hangingPunct="1">
        <a:spcBef>
          <a:spcPct val="0"/>
        </a:spcBef>
        <a:spcAft>
          <a:spcPct val="0"/>
        </a:spcAft>
        <a:defRPr sz="2200">
          <a:solidFill>
            <a:schemeClr val="bg1"/>
          </a:solidFill>
          <a:latin typeface="DINOT-Medium" pitchFamily="50" charset="0"/>
        </a:defRPr>
      </a:lvl8pPr>
      <a:lvl9pPr marL="1828800" algn="l" rtl="0" eaLnBrk="1" fontAlgn="base" hangingPunct="1">
        <a:spcBef>
          <a:spcPct val="0"/>
        </a:spcBef>
        <a:spcAft>
          <a:spcPct val="0"/>
        </a:spcAft>
        <a:defRPr sz="2200">
          <a:solidFill>
            <a:schemeClr val="bg1"/>
          </a:solidFill>
          <a:latin typeface="DINOT-Medium" pitchFamily="50" charset="0"/>
        </a:defRPr>
      </a:lvl9pPr>
    </p:titleStyle>
    <p:bodyStyle>
      <a:lvl1pPr marL="263525" indent="-255588" algn="l" rtl="0" eaLnBrk="0" fontAlgn="base" hangingPunct="0">
        <a:spcBef>
          <a:spcPct val="0"/>
        </a:spcBef>
        <a:spcAft>
          <a:spcPts val="700"/>
        </a:spcAft>
        <a:buFont typeface="Wingdings" panose="05000000000000000000" pitchFamily="2" charset="2"/>
        <a:buChar char="§"/>
        <a:defRPr sz="1600">
          <a:solidFill>
            <a:schemeClr val="tx1"/>
          </a:solidFill>
          <a:latin typeface="Arial" panose="020B0604020202020204" pitchFamily="34" charset="0"/>
          <a:ea typeface="+mn-ea"/>
          <a:cs typeface="+mn-cs"/>
        </a:defRPr>
      </a:lvl1pPr>
      <a:lvl2pPr marL="538163" indent="-274638" algn="l" rtl="0" eaLnBrk="0" fontAlgn="base" hangingPunct="0">
        <a:spcBef>
          <a:spcPct val="0"/>
        </a:spcBef>
        <a:spcAft>
          <a:spcPts val="700"/>
        </a:spcAft>
        <a:buFont typeface="Symbol" panose="05050102010706020507" pitchFamily="18" charset="2"/>
        <a:buChar char="-"/>
        <a:defRPr sz="1400">
          <a:solidFill>
            <a:schemeClr val="tx1"/>
          </a:solidFill>
          <a:latin typeface="Arial" panose="020B0604020202020204" pitchFamily="34" charset="0"/>
        </a:defRPr>
      </a:lvl2pPr>
      <a:lvl3pPr marL="801688" indent="-192088" algn="l" rtl="0" eaLnBrk="0" fontAlgn="base" hangingPunct="0">
        <a:spcBef>
          <a:spcPct val="0"/>
        </a:spcBef>
        <a:spcAft>
          <a:spcPts val="700"/>
        </a:spcAft>
        <a:buFont typeface="Arial" panose="020B0604020202020204" pitchFamily="34" charset="0"/>
        <a:buChar char="•"/>
        <a:defRPr sz="1400">
          <a:solidFill>
            <a:schemeClr val="tx1"/>
          </a:solidFill>
          <a:latin typeface="Arial" panose="020B0604020202020204" pitchFamily="34" charset="0"/>
        </a:defRPr>
      </a:lvl3pPr>
      <a:lvl4pPr marL="1074738" indent="-171450" algn="l" defTabSz="1166813" rtl="0" eaLnBrk="0" fontAlgn="base" hangingPunct="0">
        <a:spcBef>
          <a:spcPct val="0"/>
        </a:spcBef>
        <a:spcAft>
          <a:spcPts val="700"/>
        </a:spcAft>
        <a:buFont typeface="Courier New" panose="02070309020205020404" pitchFamily="49" charset="0"/>
        <a:buChar char="o"/>
        <a:defRPr sz="1200">
          <a:solidFill>
            <a:schemeClr val="tx1"/>
          </a:solidFill>
          <a:latin typeface="Arial" panose="020B0604020202020204" pitchFamily="34" charset="0"/>
        </a:defRPr>
      </a:lvl4pPr>
      <a:lvl5pPr marL="1349375" indent="-182563" algn="l" rtl="0" eaLnBrk="0" fontAlgn="base" hangingPunct="0">
        <a:spcBef>
          <a:spcPct val="0"/>
        </a:spcBef>
        <a:spcAft>
          <a:spcPts val="700"/>
        </a:spcAft>
        <a:buFont typeface="Lucida Grande"/>
        <a:buChar char="»"/>
        <a:defRPr sz="1200">
          <a:solidFill>
            <a:schemeClr val="tx1"/>
          </a:solidFill>
          <a:latin typeface="Arial" panose="020B0604020202020204" pitchFamily="34" charset="0"/>
        </a:defRPr>
      </a:lvl5pPr>
      <a:lvl6pPr marL="825500" indent="-196850" algn="l" rtl="0" eaLnBrk="1" fontAlgn="base" hangingPunct="1">
        <a:lnSpc>
          <a:spcPct val="120000"/>
        </a:lnSpc>
        <a:spcBef>
          <a:spcPts val="300"/>
        </a:spcBef>
        <a:spcAft>
          <a:spcPts val="0"/>
        </a:spcAft>
        <a:buFont typeface="Arial"/>
        <a:buChar char="•"/>
        <a:defRPr sz="1400">
          <a:solidFill>
            <a:schemeClr val="tx1"/>
          </a:solidFill>
          <a:latin typeface="+mn-lt"/>
        </a:defRPr>
      </a:lvl6pPr>
      <a:lvl7pPr marL="990600" indent="-171450" algn="l" defTabSz="989013" rtl="0" eaLnBrk="1" fontAlgn="base" hangingPunct="1">
        <a:lnSpc>
          <a:spcPct val="120000"/>
        </a:lnSpc>
        <a:spcBef>
          <a:spcPts val="300"/>
        </a:spcBef>
        <a:spcAft>
          <a:spcPts val="0"/>
        </a:spcAft>
        <a:buFont typeface="Courier New"/>
        <a:buChar char="o"/>
        <a:defRPr sz="1200">
          <a:solidFill>
            <a:schemeClr val="tx1"/>
          </a:solidFill>
          <a:latin typeface="+mn-lt"/>
        </a:defRPr>
      </a:lvl7pPr>
      <a:lvl8pPr marL="1169988" indent="-171450" algn="l" defTabSz="898525" rtl="0" eaLnBrk="1" fontAlgn="base" hangingPunct="1">
        <a:lnSpc>
          <a:spcPct val="120000"/>
        </a:lnSpc>
        <a:spcBef>
          <a:spcPts val="300"/>
        </a:spcBef>
        <a:spcAft>
          <a:spcPts val="0"/>
        </a:spcAft>
        <a:buFont typeface="Lucida Grande"/>
        <a:buChar char="»"/>
        <a:defRPr sz="1200">
          <a:solidFill>
            <a:schemeClr val="tx1"/>
          </a:solidFill>
          <a:latin typeface="+mn-lt"/>
        </a:defRPr>
      </a:lvl8pPr>
      <a:lvl9pPr marL="3886200" indent="-228600" algn="l" rtl="0" eaLnBrk="1" fontAlgn="base" hangingPunct="1">
        <a:lnSpc>
          <a:spcPct val="110000"/>
        </a:lnSpc>
        <a:spcBef>
          <a:spcPts val="600"/>
        </a:spcBef>
        <a:spcAft>
          <a:spcPts val="60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elplatzhalter 4"/>
          <p:cNvSpPr>
            <a:spLocks noGrp="1"/>
          </p:cNvSpPr>
          <p:nvPr>
            <p:ph type="title"/>
          </p:nvPr>
        </p:nvSpPr>
        <p:spPr bwMode="auto">
          <a:xfrm>
            <a:off x="173038" y="217488"/>
            <a:ext cx="7278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a:t>Folientitel</a:t>
            </a:r>
          </a:p>
        </p:txBody>
      </p:sp>
      <p:sp>
        <p:nvSpPr>
          <p:cNvPr id="11" name="Foliennummernplatzhalter 3"/>
          <p:cNvSpPr>
            <a:spLocks noGrp="1"/>
          </p:cNvSpPr>
          <p:nvPr>
            <p:ph type="sldNum" sz="quarter" idx="4"/>
          </p:nvPr>
        </p:nvSpPr>
        <p:spPr>
          <a:xfrm>
            <a:off x="8532813" y="6529388"/>
            <a:ext cx="342900" cy="179387"/>
          </a:xfrm>
          <a:prstGeom prst="rect">
            <a:avLst/>
          </a:prstGeom>
        </p:spPr>
        <p:txBody>
          <a:bodyPr lIns="0" tIns="0" rIns="0" bIns="0"/>
          <a:lstStyle>
            <a:lvl1pPr algn="r" eaLnBrk="1" hangingPunct="1">
              <a:defRPr sz="800">
                <a:solidFill>
                  <a:prstClr val="black"/>
                </a:solidFill>
                <a:latin typeface="Arial" panose="020B0604020202020204" pitchFamily="34" charset="0"/>
                <a:cs typeface="+mn-cs"/>
              </a:defRPr>
            </a:lvl1pPr>
          </a:lstStyle>
          <a:p>
            <a:pPr>
              <a:defRPr/>
            </a:pPr>
            <a:fld id="{904C3D96-A548-4F81-8FAA-EC448EB3A0C1}" type="slidenum">
              <a:rPr lang="de-DE"/>
              <a:pPr>
                <a:defRPr/>
              </a:pPr>
              <a:t>‹Nr.›</a:t>
            </a:fld>
            <a:endParaRPr lang="de-DE" dirty="0"/>
          </a:p>
        </p:txBody>
      </p:sp>
      <p:sp>
        <p:nvSpPr>
          <p:cNvPr id="3076" name="Textplatzhalter 1"/>
          <p:cNvSpPr>
            <a:spLocks noGrp="1"/>
          </p:cNvSpPr>
          <p:nvPr>
            <p:ph type="body" idx="1"/>
          </p:nvPr>
        </p:nvSpPr>
        <p:spPr bwMode="auto">
          <a:xfrm>
            <a:off x="160338" y="1052513"/>
            <a:ext cx="88233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 </a:t>
            </a:r>
          </a:p>
          <a:p>
            <a:pPr lvl="3"/>
            <a:r>
              <a:rPr lang="de-DE" altLang="de-DE"/>
              <a:t>Vierte Ebene</a:t>
            </a:r>
          </a:p>
          <a:p>
            <a:pPr lvl="4"/>
            <a:r>
              <a:rPr lang="de-DE" altLang="de-DE"/>
              <a:t>Fünfte Ebene</a:t>
            </a:r>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Lst>
  <p:hf hdr="0" ftr="0" dt="0"/>
  <p:txStyles>
    <p:titleStyle>
      <a:lvl1pPr algn="l" rtl="0" eaLnBrk="0" fontAlgn="base" hangingPunct="0">
        <a:spcBef>
          <a:spcPct val="0"/>
        </a:spcBef>
        <a:spcAft>
          <a:spcPct val="0"/>
        </a:spcAft>
        <a:defRPr sz="2400">
          <a:solidFill>
            <a:srgbClr val="C00000"/>
          </a:solidFill>
          <a:latin typeface="Arial" panose="020B0604020202020204" pitchFamily="34" charset="0"/>
          <a:ea typeface="+mj-ea"/>
          <a:cs typeface="+mj-cs"/>
        </a:defRPr>
      </a:lvl1pPr>
      <a:lvl2pPr algn="l" rtl="0" eaLnBrk="0" fontAlgn="base" hangingPunct="0">
        <a:spcBef>
          <a:spcPct val="0"/>
        </a:spcBef>
        <a:spcAft>
          <a:spcPct val="0"/>
        </a:spcAft>
        <a:defRPr sz="2400">
          <a:solidFill>
            <a:srgbClr val="C00000"/>
          </a:solidFill>
          <a:latin typeface="Arial" charset="0"/>
        </a:defRPr>
      </a:lvl2pPr>
      <a:lvl3pPr algn="l" rtl="0" eaLnBrk="0" fontAlgn="base" hangingPunct="0">
        <a:spcBef>
          <a:spcPct val="0"/>
        </a:spcBef>
        <a:spcAft>
          <a:spcPct val="0"/>
        </a:spcAft>
        <a:defRPr sz="2400">
          <a:solidFill>
            <a:srgbClr val="C00000"/>
          </a:solidFill>
          <a:latin typeface="Arial" charset="0"/>
        </a:defRPr>
      </a:lvl3pPr>
      <a:lvl4pPr algn="l" rtl="0" eaLnBrk="0" fontAlgn="base" hangingPunct="0">
        <a:spcBef>
          <a:spcPct val="0"/>
        </a:spcBef>
        <a:spcAft>
          <a:spcPct val="0"/>
        </a:spcAft>
        <a:defRPr sz="2400">
          <a:solidFill>
            <a:srgbClr val="C00000"/>
          </a:solidFill>
          <a:latin typeface="Arial" charset="0"/>
        </a:defRPr>
      </a:lvl4pPr>
      <a:lvl5pPr algn="l" rtl="0" eaLnBrk="0" fontAlgn="base" hangingPunct="0">
        <a:spcBef>
          <a:spcPct val="0"/>
        </a:spcBef>
        <a:spcAft>
          <a:spcPct val="0"/>
        </a:spcAft>
        <a:defRPr sz="2400">
          <a:solidFill>
            <a:srgbClr val="C00000"/>
          </a:solidFill>
          <a:latin typeface="Arial" charset="0"/>
        </a:defRPr>
      </a:lvl5pPr>
      <a:lvl6pPr marL="457200" algn="l" rtl="0" eaLnBrk="1" fontAlgn="base" hangingPunct="1">
        <a:spcBef>
          <a:spcPct val="0"/>
        </a:spcBef>
        <a:spcAft>
          <a:spcPct val="0"/>
        </a:spcAft>
        <a:defRPr sz="2200">
          <a:solidFill>
            <a:schemeClr val="bg1"/>
          </a:solidFill>
          <a:latin typeface="DINOT-Medium" pitchFamily="50" charset="0"/>
        </a:defRPr>
      </a:lvl6pPr>
      <a:lvl7pPr marL="914400" algn="l" rtl="0" eaLnBrk="1" fontAlgn="base" hangingPunct="1">
        <a:spcBef>
          <a:spcPct val="0"/>
        </a:spcBef>
        <a:spcAft>
          <a:spcPct val="0"/>
        </a:spcAft>
        <a:defRPr sz="2200">
          <a:solidFill>
            <a:schemeClr val="bg1"/>
          </a:solidFill>
          <a:latin typeface="DINOT-Medium" pitchFamily="50" charset="0"/>
        </a:defRPr>
      </a:lvl7pPr>
      <a:lvl8pPr marL="1371600" algn="l" rtl="0" eaLnBrk="1" fontAlgn="base" hangingPunct="1">
        <a:spcBef>
          <a:spcPct val="0"/>
        </a:spcBef>
        <a:spcAft>
          <a:spcPct val="0"/>
        </a:spcAft>
        <a:defRPr sz="2200">
          <a:solidFill>
            <a:schemeClr val="bg1"/>
          </a:solidFill>
          <a:latin typeface="DINOT-Medium" pitchFamily="50" charset="0"/>
        </a:defRPr>
      </a:lvl8pPr>
      <a:lvl9pPr marL="1828800" algn="l" rtl="0" eaLnBrk="1" fontAlgn="base" hangingPunct="1">
        <a:spcBef>
          <a:spcPct val="0"/>
        </a:spcBef>
        <a:spcAft>
          <a:spcPct val="0"/>
        </a:spcAft>
        <a:defRPr sz="2200">
          <a:solidFill>
            <a:schemeClr val="bg1"/>
          </a:solidFill>
          <a:latin typeface="DINOT-Medium" pitchFamily="50" charset="0"/>
        </a:defRPr>
      </a:lvl9pPr>
    </p:titleStyle>
    <p:bodyStyle>
      <a:lvl1pPr marL="263525" indent="-255588" algn="l" rtl="0" eaLnBrk="0" fontAlgn="base" hangingPunct="0">
        <a:spcBef>
          <a:spcPct val="0"/>
        </a:spcBef>
        <a:spcAft>
          <a:spcPts val="700"/>
        </a:spcAft>
        <a:buFont typeface="Wingdings" panose="05000000000000000000" pitchFamily="2" charset="2"/>
        <a:buChar char="§"/>
        <a:defRPr sz="1600">
          <a:solidFill>
            <a:schemeClr val="tx1"/>
          </a:solidFill>
          <a:latin typeface="Arial" panose="020B0604020202020204" pitchFamily="34" charset="0"/>
          <a:ea typeface="+mn-ea"/>
          <a:cs typeface="+mn-cs"/>
        </a:defRPr>
      </a:lvl1pPr>
      <a:lvl2pPr marL="538163" indent="-274638" algn="l" rtl="0" eaLnBrk="0" fontAlgn="base" hangingPunct="0">
        <a:spcBef>
          <a:spcPct val="0"/>
        </a:spcBef>
        <a:spcAft>
          <a:spcPts val="700"/>
        </a:spcAft>
        <a:buFont typeface="Symbol" panose="05050102010706020507" pitchFamily="18" charset="2"/>
        <a:buChar char="-"/>
        <a:defRPr sz="1400">
          <a:solidFill>
            <a:schemeClr val="tx1"/>
          </a:solidFill>
          <a:latin typeface="Arial" panose="020B0604020202020204" pitchFamily="34" charset="0"/>
        </a:defRPr>
      </a:lvl2pPr>
      <a:lvl3pPr marL="801688" indent="-192088" algn="l" rtl="0" eaLnBrk="0" fontAlgn="base" hangingPunct="0">
        <a:spcBef>
          <a:spcPct val="0"/>
        </a:spcBef>
        <a:spcAft>
          <a:spcPts val="700"/>
        </a:spcAft>
        <a:buFont typeface="Arial" panose="020B0604020202020204" pitchFamily="34" charset="0"/>
        <a:buChar char="•"/>
        <a:defRPr sz="1400">
          <a:solidFill>
            <a:schemeClr val="tx1"/>
          </a:solidFill>
          <a:latin typeface="Arial" panose="020B0604020202020204" pitchFamily="34" charset="0"/>
        </a:defRPr>
      </a:lvl3pPr>
      <a:lvl4pPr marL="1074738" indent="-171450" algn="l" defTabSz="1166813" rtl="0" eaLnBrk="0" fontAlgn="base" hangingPunct="0">
        <a:spcBef>
          <a:spcPct val="0"/>
        </a:spcBef>
        <a:spcAft>
          <a:spcPts val="700"/>
        </a:spcAft>
        <a:buFont typeface="Courier New" panose="02070309020205020404" pitchFamily="49" charset="0"/>
        <a:buChar char="o"/>
        <a:defRPr sz="1200">
          <a:solidFill>
            <a:schemeClr val="tx1"/>
          </a:solidFill>
          <a:latin typeface="Arial" panose="020B0604020202020204" pitchFamily="34" charset="0"/>
        </a:defRPr>
      </a:lvl4pPr>
      <a:lvl5pPr marL="1349375" indent="-182563" algn="l" rtl="0" eaLnBrk="0" fontAlgn="base" hangingPunct="0">
        <a:spcBef>
          <a:spcPct val="0"/>
        </a:spcBef>
        <a:spcAft>
          <a:spcPts val="700"/>
        </a:spcAft>
        <a:buFont typeface="Lucida Grande"/>
        <a:buChar char="»"/>
        <a:defRPr sz="1200">
          <a:solidFill>
            <a:schemeClr val="tx1"/>
          </a:solidFill>
          <a:latin typeface="Arial" panose="020B0604020202020204" pitchFamily="34" charset="0"/>
        </a:defRPr>
      </a:lvl5pPr>
      <a:lvl6pPr marL="825500" indent="-196850" algn="l" rtl="0" eaLnBrk="1" fontAlgn="base" hangingPunct="1">
        <a:lnSpc>
          <a:spcPct val="120000"/>
        </a:lnSpc>
        <a:spcBef>
          <a:spcPts val="300"/>
        </a:spcBef>
        <a:spcAft>
          <a:spcPts val="0"/>
        </a:spcAft>
        <a:buFont typeface="Arial"/>
        <a:buChar char="•"/>
        <a:defRPr sz="1400">
          <a:solidFill>
            <a:schemeClr val="tx1"/>
          </a:solidFill>
          <a:latin typeface="+mn-lt"/>
        </a:defRPr>
      </a:lvl6pPr>
      <a:lvl7pPr marL="990600" indent="-171450" algn="l" defTabSz="989013" rtl="0" eaLnBrk="1" fontAlgn="base" hangingPunct="1">
        <a:lnSpc>
          <a:spcPct val="120000"/>
        </a:lnSpc>
        <a:spcBef>
          <a:spcPts val="300"/>
        </a:spcBef>
        <a:spcAft>
          <a:spcPts val="0"/>
        </a:spcAft>
        <a:buFont typeface="Courier New"/>
        <a:buChar char="o"/>
        <a:defRPr sz="1200">
          <a:solidFill>
            <a:schemeClr val="tx1"/>
          </a:solidFill>
          <a:latin typeface="+mn-lt"/>
        </a:defRPr>
      </a:lvl7pPr>
      <a:lvl8pPr marL="1169988" indent="-171450" algn="l" defTabSz="898525" rtl="0" eaLnBrk="1" fontAlgn="base" hangingPunct="1">
        <a:lnSpc>
          <a:spcPct val="120000"/>
        </a:lnSpc>
        <a:spcBef>
          <a:spcPts val="300"/>
        </a:spcBef>
        <a:spcAft>
          <a:spcPts val="0"/>
        </a:spcAft>
        <a:buFont typeface="Lucida Grande"/>
        <a:buChar char="»"/>
        <a:defRPr sz="1200">
          <a:solidFill>
            <a:schemeClr val="tx1"/>
          </a:solidFill>
          <a:latin typeface="+mn-lt"/>
        </a:defRPr>
      </a:lvl8pPr>
      <a:lvl9pPr marL="3886200" indent="-228600" algn="l" rtl="0" eaLnBrk="1" fontAlgn="base" hangingPunct="1">
        <a:lnSpc>
          <a:spcPct val="110000"/>
        </a:lnSpc>
        <a:spcBef>
          <a:spcPts val="600"/>
        </a:spcBef>
        <a:spcAft>
          <a:spcPts val="600"/>
        </a:spcAft>
        <a:buChar char="»"/>
        <a:defRPr sz="1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ovinz.bz.it/digitalisierun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www.provincia.bz.it/digitalizzazione"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1"/>
          <p:cNvSpPr txBox="1">
            <a:spLocks/>
          </p:cNvSpPr>
          <p:nvPr/>
        </p:nvSpPr>
        <p:spPr bwMode="auto">
          <a:xfrm>
            <a:off x="2699792" y="6175013"/>
            <a:ext cx="9144000" cy="682987"/>
          </a:xfrm>
          <a:prstGeom prst="rect">
            <a:avLst/>
          </a:prstGeom>
          <a:noFill/>
          <a:ln>
            <a:noFill/>
          </a:ln>
          <a:extLst/>
        </p:spPr>
        <p:txBody>
          <a:bodyPr anchor="ctr">
            <a:normAutofit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defRPr/>
            </a:pPr>
            <a:r>
              <a:rPr lang="de-DE" sz="1800" dirty="0">
                <a:solidFill>
                  <a:schemeClr val="tx1"/>
                </a:solidFill>
                <a:hlinkClick r:id="rId3"/>
              </a:rPr>
              <a:t>www.provinz.bz.it/digitalisierung</a:t>
            </a:r>
            <a:endParaRPr lang="de-DE" sz="1800" dirty="0">
              <a:solidFill>
                <a:schemeClr val="tx1"/>
              </a:solidFill>
            </a:endParaRPr>
          </a:p>
          <a:p>
            <a:pPr eaLnBrk="1" fontAlgn="auto" hangingPunct="1">
              <a:spcAft>
                <a:spcPts val="0"/>
              </a:spcAft>
              <a:defRPr/>
            </a:pPr>
            <a:r>
              <a:rPr lang="de-DE" sz="1800" dirty="0">
                <a:solidFill>
                  <a:schemeClr val="tx1"/>
                </a:solidFill>
                <a:hlinkClick r:id="rId4"/>
              </a:rPr>
              <a:t>www.provincia.bz.it/digitalizzazione</a:t>
            </a:r>
            <a:r>
              <a:rPr lang="de-DE" sz="1800" dirty="0">
                <a:solidFill>
                  <a:schemeClr val="tx1"/>
                </a:solidFill>
              </a:rPr>
              <a:t> </a:t>
            </a:r>
            <a:endParaRPr lang="de-DE" sz="1600" dirty="0">
              <a:solidFill>
                <a:schemeClr val="tx1"/>
              </a:solidFill>
            </a:endParaRPr>
          </a:p>
        </p:txBody>
      </p:sp>
      <p:sp>
        <p:nvSpPr>
          <p:cNvPr id="49156" name="Titel 3"/>
          <p:cNvSpPr>
            <a:spLocks noGrp="1"/>
          </p:cNvSpPr>
          <p:nvPr>
            <p:ph type="title"/>
          </p:nvPr>
        </p:nvSpPr>
        <p:spPr>
          <a:xfrm>
            <a:off x="0" y="0"/>
            <a:ext cx="9144000" cy="1425575"/>
          </a:xfrm>
        </p:spPr>
        <p:txBody>
          <a:bodyPr>
            <a:normAutofit fontScale="90000"/>
          </a:bodyPr>
          <a:lstStyle/>
          <a:p>
            <a:pPr eaLnBrk="1" hangingPunct="1">
              <a:defRPr/>
            </a:pPr>
            <a:r>
              <a:rPr lang="de-DE" altLang="de-DE" dirty="0" err="1"/>
              <a:t>Digitalizzazione</a:t>
            </a:r>
            <a:r>
              <a:rPr lang="de-DE" altLang="de-DE" dirty="0"/>
              <a:t> </a:t>
            </a:r>
            <a:r>
              <a:rPr lang="de-DE" altLang="de-DE" dirty="0" err="1"/>
              <a:t>nell‘Amministrazione</a:t>
            </a:r>
            <a:r>
              <a:rPr lang="de-DE" altLang="de-DE" dirty="0"/>
              <a:t> </a:t>
            </a:r>
            <a:r>
              <a:rPr lang="de-DE" altLang="de-DE" dirty="0" err="1"/>
              <a:t>pubblica</a:t>
            </a:r>
            <a:endParaRPr lang="de-DE" altLang="de-DE" dirty="0"/>
          </a:p>
        </p:txBody>
      </p:sp>
      <p:sp>
        <p:nvSpPr>
          <p:cNvPr id="7" name="Untertitel 1"/>
          <p:cNvSpPr txBox="1">
            <a:spLocks/>
          </p:cNvSpPr>
          <p:nvPr/>
        </p:nvSpPr>
        <p:spPr bwMode="auto">
          <a:xfrm>
            <a:off x="0" y="5311413"/>
            <a:ext cx="9144000" cy="863600"/>
          </a:xfrm>
          <a:prstGeom prst="rect">
            <a:avLst/>
          </a:prstGeom>
          <a:solidFill>
            <a:srgbClr val="C20D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fontScale="92500" lnSpcReduction="10000"/>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bg1"/>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charset="0"/>
              <a:buNone/>
              <a:defRPr/>
            </a:pPr>
            <a:r>
              <a:rPr lang="de-DE" dirty="0" err="1"/>
              <a:t>Bolzano</a:t>
            </a:r>
            <a:r>
              <a:rPr lang="de-DE" dirty="0"/>
              <a:t>, 02/08/2017</a:t>
            </a:r>
          </a:p>
          <a:p>
            <a:pPr eaLnBrk="1" fontAlgn="auto" hangingPunct="1">
              <a:spcAft>
                <a:spcPts val="0"/>
              </a:spcAft>
              <a:buFont typeface="Arial" charset="0"/>
              <a:buNone/>
              <a:defRPr/>
            </a:pPr>
            <a:r>
              <a:rPr lang="de-DE" sz="2200" dirty="0" err="1"/>
              <a:t>Assessora</a:t>
            </a:r>
            <a:r>
              <a:rPr lang="de-DE" sz="2200" dirty="0"/>
              <a:t> Waltraud Deeg</a:t>
            </a:r>
          </a:p>
        </p:txBody>
      </p:sp>
      <p:pic>
        <p:nvPicPr>
          <p:cNvPr id="1026" name="Picture 2" descr="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61" y="1423152"/>
            <a:ext cx="10836721" cy="3890684"/>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6"/>
          <a:stretch>
            <a:fillRect/>
          </a:stretch>
        </p:blipFill>
        <p:spPr>
          <a:xfrm>
            <a:off x="383109" y="6221231"/>
            <a:ext cx="1933575" cy="590550"/>
          </a:xfrm>
          <a:prstGeom prst="rect">
            <a:avLst/>
          </a:prstGeom>
        </p:spPr>
      </p:pic>
    </p:spTree>
    <p:extLst>
      <p:ext uri="{BB962C8B-B14F-4D97-AF65-F5344CB8AC3E}">
        <p14:creationId xmlns:p14="http://schemas.microsoft.com/office/powerpoint/2010/main" val="3242461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152525"/>
          </a:xfrm>
        </p:spPr>
        <p:txBody>
          <a:bodyPr>
            <a:normAutofit fontScale="90000"/>
          </a:bodyPr>
          <a:lstStyle/>
          <a:p>
            <a:pPr>
              <a:defRPr/>
            </a:pPr>
            <a:r>
              <a:rPr lang="it-IT" dirty="0"/>
              <a:t>Piano triennale IT dell’amministrazione pubblica</a:t>
            </a:r>
          </a:p>
        </p:txBody>
      </p:sp>
      <p:sp>
        <p:nvSpPr>
          <p:cNvPr id="47111" name="Titel 4"/>
          <p:cNvSpPr txBox="1">
            <a:spLocks/>
          </p:cNvSpPr>
          <p:nvPr/>
        </p:nvSpPr>
        <p:spPr bwMode="auto">
          <a:xfrm>
            <a:off x="160338" y="1268413"/>
            <a:ext cx="8732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de-AT" altLang="de-DE" dirty="0" err="1">
                <a:solidFill>
                  <a:srgbClr val="C00000"/>
                </a:solidFill>
                <a:latin typeface="Arial" panose="020B0604020202020204" pitchFamily="34" charset="0"/>
              </a:rPr>
              <a:t>Capisaldi</a:t>
            </a:r>
            <a:r>
              <a:rPr lang="de-AT" altLang="de-DE" dirty="0">
                <a:solidFill>
                  <a:srgbClr val="C00000"/>
                </a:solidFill>
                <a:latin typeface="Arial" panose="020B0604020202020204" pitchFamily="34" charset="0"/>
              </a:rPr>
              <a:t> della </a:t>
            </a:r>
            <a:r>
              <a:rPr lang="de-AT" altLang="de-DE" dirty="0" err="1">
                <a:solidFill>
                  <a:srgbClr val="C00000"/>
                </a:solidFill>
                <a:latin typeface="Arial" panose="020B0604020202020204" pitchFamily="34" charset="0"/>
              </a:rPr>
              <a:t>gestione</a:t>
            </a:r>
            <a:r>
              <a:rPr lang="de-AT" altLang="de-DE" dirty="0">
                <a:solidFill>
                  <a:srgbClr val="C00000"/>
                </a:solidFill>
                <a:latin typeface="Arial" panose="020B0604020202020204" pitchFamily="34" charset="0"/>
              </a:rPr>
              <a:t> </a:t>
            </a:r>
            <a:r>
              <a:rPr lang="de-AT" altLang="de-DE" dirty="0" err="1">
                <a:solidFill>
                  <a:srgbClr val="C00000"/>
                </a:solidFill>
                <a:latin typeface="Arial" panose="020B0604020202020204" pitchFamily="34" charset="0"/>
              </a:rPr>
              <a:t>integrata</a:t>
            </a:r>
            <a:endParaRPr lang="it-IT" altLang="de-DE" dirty="0">
              <a:solidFill>
                <a:srgbClr val="C00000"/>
              </a:solidFill>
              <a:latin typeface="Arial" panose="020B0604020202020204" pitchFamily="34" charset="0"/>
            </a:endParaRPr>
          </a:p>
        </p:txBody>
      </p:sp>
      <p:graphicFrame>
        <p:nvGraphicFramePr>
          <p:cNvPr id="3" name="Diagramm 2"/>
          <p:cNvGraphicFramePr/>
          <p:nvPr>
            <p:extLst>
              <p:ext uri="{D42A27DB-BD31-4B8C-83A1-F6EECF244321}">
                <p14:modId xmlns:p14="http://schemas.microsoft.com/office/powerpoint/2010/main" val="1823117617"/>
              </p:ext>
            </p:extLst>
          </p:nvPr>
        </p:nvGraphicFramePr>
        <p:xfrm>
          <a:off x="1143930" y="2054606"/>
          <a:ext cx="676565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IT" dirty="0">
                <a:latin typeface="Arial" charset="0"/>
              </a:rPr>
              <a:t>Piano triennale IT</a:t>
            </a:r>
            <a:endParaRPr lang="de-DE" dirty="0"/>
          </a:p>
        </p:txBody>
      </p:sp>
      <p:grpSp>
        <p:nvGrpSpPr>
          <p:cNvPr id="56" name="Gruppieren 55"/>
          <p:cNvGrpSpPr/>
          <p:nvPr/>
        </p:nvGrpSpPr>
        <p:grpSpPr>
          <a:xfrm>
            <a:off x="647216" y="1412776"/>
            <a:ext cx="7849567" cy="4841632"/>
            <a:chOff x="323850" y="1052513"/>
            <a:chExt cx="8569325" cy="5285581"/>
          </a:xfrm>
        </p:grpSpPr>
        <p:grpSp>
          <p:nvGrpSpPr>
            <p:cNvPr id="4" name="Gruppieren 3"/>
            <p:cNvGrpSpPr/>
            <p:nvPr/>
          </p:nvGrpSpPr>
          <p:grpSpPr>
            <a:xfrm>
              <a:off x="323850" y="5089127"/>
              <a:ext cx="8569325" cy="603250"/>
              <a:chOff x="323850" y="5179850"/>
              <a:chExt cx="8569325" cy="603250"/>
            </a:xfrm>
            <a:solidFill>
              <a:srgbClr val="FFCC66"/>
            </a:solidFill>
          </p:grpSpPr>
          <p:sp>
            <p:nvSpPr>
              <p:cNvPr id="5" name="Rechteck 38"/>
              <p:cNvSpPr>
                <a:spLocks noChangeArrowheads="1"/>
              </p:cNvSpPr>
              <p:nvPr/>
            </p:nvSpPr>
            <p:spPr bwMode="auto">
              <a:xfrm>
                <a:off x="2051050" y="5179850"/>
                <a:ext cx="6842125" cy="603250"/>
              </a:xfrm>
              <a:prstGeom prst="rect">
                <a:avLst/>
              </a:prstGeom>
              <a:grpFill/>
              <a:ln w="12700">
                <a:noFill/>
                <a:miter lim="800000"/>
                <a:headEnd/>
                <a:tailEnd/>
              </a:ln>
            </p:spPr>
            <p:txBody>
              <a:bodyPr lIns="90000" tIns="46800" rIns="90000" bIns="46800" anchor="ctr"/>
              <a:lstStyle/>
              <a:p>
                <a:pPr algn="ctr"/>
                <a:endParaRPr lang="it-IT" sz="1100" dirty="0">
                  <a:latin typeface="Arial" charset="0"/>
                </a:endParaRPr>
              </a:p>
            </p:txBody>
          </p:sp>
          <p:sp>
            <p:nvSpPr>
              <p:cNvPr id="6" name="Rechteck 7"/>
              <p:cNvSpPr>
                <a:spLocks noChangeArrowheads="1"/>
              </p:cNvSpPr>
              <p:nvPr/>
            </p:nvSpPr>
            <p:spPr bwMode="auto">
              <a:xfrm>
                <a:off x="323850" y="5179850"/>
                <a:ext cx="1439863" cy="603250"/>
              </a:xfrm>
              <a:prstGeom prst="rect">
                <a:avLst/>
              </a:prstGeom>
              <a:grpFill/>
              <a:ln w="12700">
                <a:noFill/>
                <a:miter lim="800000"/>
                <a:headEnd/>
                <a:tailEnd/>
              </a:ln>
            </p:spPr>
            <p:txBody>
              <a:bodyPr lIns="90000" tIns="46800" rIns="90000" bIns="46800" anchor="ctr"/>
              <a:lstStyle/>
              <a:p>
                <a:pPr algn="ctr"/>
                <a:r>
                  <a:rPr lang="it-IT" sz="1400" dirty="0">
                    <a:latin typeface="Arial" charset="0"/>
                  </a:rPr>
                  <a:t>Infrastruttura</a:t>
                </a:r>
              </a:p>
            </p:txBody>
          </p:sp>
          <p:sp>
            <p:nvSpPr>
              <p:cNvPr id="7" name="Rechteck 16"/>
              <p:cNvSpPr>
                <a:spLocks noChangeArrowheads="1"/>
              </p:cNvSpPr>
              <p:nvPr/>
            </p:nvSpPr>
            <p:spPr bwMode="auto">
              <a:xfrm>
                <a:off x="5651500" y="5294150"/>
                <a:ext cx="1441450" cy="374650"/>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Servizi in Community </a:t>
                </a:r>
                <a:r>
                  <a:rPr lang="it-IT" sz="1100" dirty="0" err="1">
                    <a:latin typeface="Arial" charset="0"/>
                  </a:rPr>
                  <a:t>Cloud</a:t>
                </a:r>
                <a:endParaRPr lang="it-IT" sz="1100" dirty="0">
                  <a:latin typeface="Arial" charset="0"/>
                </a:endParaRPr>
              </a:p>
            </p:txBody>
          </p:sp>
        </p:grpSp>
        <p:grpSp>
          <p:nvGrpSpPr>
            <p:cNvPr id="8" name="Gruppieren 7"/>
            <p:cNvGrpSpPr/>
            <p:nvPr/>
          </p:nvGrpSpPr>
          <p:grpSpPr>
            <a:xfrm>
              <a:off x="323850" y="5733256"/>
              <a:ext cx="8569325" cy="604838"/>
              <a:chOff x="323850" y="5733256"/>
              <a:chExt cx="8569325" cy="604838"/>
            </a:xfrm>
          </p:grpSpPr>
          <p:sp>
            <p:nvSpPr>
              <p:cNvPr id="9" name="Rechteck 37"/>
              <p:cNvSpPr>
                <a:spLocks noChangeArrowheads="1"/>
              </p:cNvSpPr>
              <p:nvPr/>
            </p:nvSpPr>
            <p:spPr bwMode="auto">
              <a:xfrm>
                <a:off x="2051050" y="5733256"/>
                <a:ext cx="6842125" cy="604838"/>
              </a:xfrm>
              <a:prstGeom prst="rect">
                <a:avLst/>
              </a:prstGeom>
              <a:solidFill>
                <a:srgbClr val="FFCC00"/>
              </a:solidFill>
              <a:ln w="12700">
                <a:noFill/>
                <a:miter lim="800000"/>
                <a:headEnd/>
                <a:tailEnd/>
              </a:ln>
            </p:spPr>
            <p:txBody>
              <a:bodyPr lIns="90000" tIns="46800" rIns="90000" bIns="46800" anchor="ctr"/>
              <a:lstStyle/>
              <a:p>
                <a:pPr algn="ctr"/>
                <a:endParaRPr lang="it-IT" sz="1100" dirty="0">
                  <a:latin typeface="Arial" charset="0"/>
                </a:endParaRPr>
              </a:p>
            </p:txBody>
          </p:sp>
          <p:sp>
            <p:nvSpPr>
              <p:cNvPr id="10" name="Rechteck 6"/>
              <p:cNvSpPr>
                <a:spLocks noChangeArrowheads="1"/>
              </p:cNvSpPr>
              <p:nvPr/>
            </p:nvSpPr>
            <p:spPr bwMode="auto">
              <a:xfrm>
                <a:off x="323850" y="5733256"/>
                <a:ext cx="1439863" cy="604838"/>
              </a:xfrm>
              <a:prstGeom prst="rect">
                <a:avLst/>
              </a:prstGeom>
              <a:solidFill>
                <a:srgbClr val="FFCC00"/>
              </a:solidFill>
              <a:ln w="12700">
                <a:noFill/>
                <a:miter lim="800000"/>
                <a:headEnd/>
                <a:tailEnd/>
              </a:ln>
            </p:spPr>
            <p:txBody>
              <a:bodyPr lIns="90000" tIns="46800" rIns="90000" bIns="46800" anchor="ctr"/>
              <a:lstStyle/>
              <a:p>
                <a:pPr algn="ctr"/>
                <a:r>
                  <a:rPr lang="it-IT" sz="1400" dirty="0">
                    <a:latin typeface="Arial" charset="0"/>
                  </a:rPr>
                  <a:t>Hardware</a:t>
                </a:r>
              </a:p>
            </p:txBody>
          </p:sp>
          <p:sp>
            <p:nvSpPr>
              <p:cNvPr id="11" name="Rechteck 13"/>
              <p:cNvSpPr>
                <a:spLocks noChangeArrowheads="1"/>
              </p:cNvSpPr>
              <p:nvPr/>
            </p:nvSpPr>
            <p:spPr bwMode="auto">
              <a:xfrm>
                <a:off x="2195513" y="5849144"/>
                <a:ext cx="1439862" cy="373062"/>
              </a:xfrm>
              <a:prstGeom prst="rect">
                <a:avLst/>
              </a:prstGeom>
              <a:solidFill>
                <a:schemeClr val="bg1"/>
              </a:solidFill>
              <a:ln w="38100">
                <a:solidFill>
                  <a:srgbClr val="FFCC00"/>
                </a:solidFill>
                <a:miter lim="800000"/>
                <a:headEnd/>
                <a:tailEnd/>
              </a:ln>
            </p:spPr>
            <p:txBody>
              <a:bodyPr lIns="90000" tIns="46800" rIns="90000" bIns="46800" anchor="ctr"/>
              <a:lstStyle/>
              <a:p>
                <a:pPr algn="ctr"/>
                <a:r>
                  <a:rPr lang="it-IT" sz="1100" dirty="0">
                    <a:latin typeface="Arial" charset="0"/>
                  </a:rPr>
                  <a:t>Data Center unico</a:t>
                </a:r>
              </a:p>
            </p:txBody>
          </p:sp>
          <p:sp>
            <p:nvSpPr>
              <p:cNvPr id="12" name="Rechteck 14"/>
              <p:cNvSpPr>
                <a:spLocks noChangeArrowheads="1"/>
              </p:cNvSpPr>
              <p:nvPr/>
            </p:nvSpPr>
            <p:spPr bwMode="auto">
              <a:xfrm>
                <a:off x="3851275" y="5849144"/>
                <a:ext cx="1441450" cy="373062"/>
              </a:xfrm>
              <a:prstGeom prst="rect">
                <a:avLst/>
              </a:prstGeom>
              <a:solidFill>
                <a:schemeClr val="bg1"/>
              </a:solidFill>
              <a:ln w="38100">
                <a:solidFill>
                  <a:srgbClr val="FFCC00"/>
                </a:solidFill>
                <a:miter lim="800000"/>
                <a:headEnd/>
                <a:tailEnd/>
              </a:ln>
            </p:spPr>
            <p:txBody>
              <a:bodyPr lIns="90000" tIns="46800" rIns="90000" bIns="46800" anchor="ctr"/>
              <a:lstStyle/>
              <a:p>
                <a:pPr algn="ctr"/>
                <a:r>
                  <a:rPr lang="it-IT" sz="1100" dirty="0">
                    <a:latin typeface="Arial" charset="0"/>
                  </a:rPr>
                  <a:t>Connettività edifici pubblici</a:t>
                </a:r>
              </a:p>
            </p:txBody>
          </p:sp>
          <p:sp>
            <p:nvSpPr>
              <p:cNvPr id="13" name="Rechteck 14"/>
              <p:cNvSpPr>
                <a:spLocks noChangeArrowheads="1"/>
              </p:cNvSpPr>
              <p:nvPr/>
            </p:nvSpPr>
            <p:spPr bwMode="auto">
              <a:xfrm>
                <a:off x="5651500" y="5849144"/>
                <a:ext cx="1441450" cy="373062"/>
              </a:xfrm>
              <a:prstGeom prst="rect">
                <a:avLst/>
              </a:prstGeom>
              <a:solidFill>
                <a:schemeClr val="bg1"/>
              </a:solidFill>
              <a:ln w="38100">
                <a:solidFill>
                  <a:srgbClr val="FFCC00"/>
                </a:solidFill>
                <a:miter lim="800000"/>
                <a:headEnd/>
                <a:tailEnd/>
              </a:ln>
            </p:spPr>
            <p:txBody>
              <a:bodyPr lIns="90000" tIns="46800" rIns="90000" bIns="46800" anchor="ctr"/>
              <a:lstStyle/>
              <a:p>
                <a:pPr algn="ctr"/>
                <a:r>
                  <a:rPr lang="it-IT" sz="1050" dirty="0" err="1">
                    <a:latin typeface="Arial" charset="0"/>
                  </a:rPr>
                  <a:t>Fleet</a:t>
                </a:r>
                <a:r>
                  <a:rPr lang="it-IT" sz="1050" dirty="0">
                    <a:latin typeface="Arial" charset="0"/>
                  </a:rPr>
                  <a:t> management</a:t>
                </a:r>
              </a:p>
              <a:p>
                <a:pPr algn="ctr"/>
                <a:r>
                  <a:rPr lang="it-IT" sz="1050" dirty="0">
                    <a:latin typeface="Arial" charset="0"/>
                  </a:rPr>
                  <a:t>unico</a:t>
                </a:r>
              </a:p>
            </p:txBody>
          </p:sp>
        </p:grpSp>
        <p:grpSp>
          <p:nvGrpSpPr>
            <p:cNvPr id="14" name="Gruppieren 13"/>
            <p:cNvGrpSpPr/>
            <p:nvPr/>
          </p:nvGrpSpPr>
          <p:grpSpPr>
            <a:xfrm>
              <a:off x="323850" y="3126581"/>
              <a:ext cx="8569325" cy="603250"/>
              <a:chOff x="323850" y="3140968"/>
              <a:chExt cx="8569325" cy="603250"/>
            </a:xfrm>
          </p:grpSpPr>
          <p:sp>
            <p:nvSpPr>
              <p:cNvPr id="15" name="Rechteck 14"/>
              <p:cNvSpPr/>
              <p:nvPr/>
            </p:nvSpPr>
            <p:spPr bwMode="auto">
              <a:xfrm>
                <a:off x="2051050" y="3140968"/>
                <a:ext cx="6842125" cy="603250"/>
              </a:xfrm>
              <a:prstGeom prst="rect">
                <a:avLst/>
              </a:prstGeom>
              <a:solidFill>
                <a:schemeClr val="tx2">
                  <a:lumMod val="40000"/>
                  <a:lumOff val="60000"/>
                </a:schemeClr>
              </a:solidFill>
              <a:ln w="12700" cmpd="sng">
                <a:noFill/>
                <a:miter lim="800000"/>
              </a:ln>
              <a:effectLst/>
              <a:extLst/>
            </p:spPr>
            <p:txBody>
              <a:bodyPr lIns="90000" tIns="46800" rIns="90000" bIns="46800" anchor="ctr"/>
              <a:lstStyle/>
              <a:p>
                <a:pPr algn="ctr">
                  <a:defRPr/>
                </a:pPr>
                <a:endParaRPr lang="it-IT" sz="1100" dirty="0">
                  <a:latin typeface="Arial" panose="020B0604020202020204" pitchFamily="34" charset="0"/>
                  <a:cs typeface="Arial" panose="020B0604020202020204" pitchFamily="34" charset="0"/>
                </a:endParaRPr>
              </a:p>
            </p:txBody>
          </p:sp>
          <p:sp>
            <p:nvSpPr>
              <p:cNvPr id="16" name="Rechteck 15"/>
              <p:cNvSpPr/>
              <p:nvPr/>
            </p:nvSpPr>
            <p:spPr bwMode="auto">
              <a:xfrm>
                <a:off x="323850" y="3140968"/>
                <a:ext cx="1439863" cy="603250"/>
              </a:xfrm>
              <a:prstGeom prst="rect">
                <a:avLst/>
              </a:prstGeom>
              <a:solidFill>
                <a:schemeClr val="tx2">
                  <a:lumMod val="40000"/>
                  <a:lumOff val="60000"/>
                </a:schemeClr>
              </a:solidFill>
              <a:ln w="12700" cmpd="sng">
                <a:noFill/>
                <a:miter lim="800000"/>
              </a:ln>
              <a:effectLst/>
              <a:extLst/>
            </p:spPr>
            <p:txBody>
              <a:bodyPr lIns="90000" tIns="46800" rIns="90000" bIns="46800" anchor="ctr"/>
              <a:lstStyle/>
              <a:p>
                <a:pPr algn="ctr">
                  <a:defRPr/>
                </a:pPr>
                <a:r>
                  <a:rPr lang="it-IT" sz="1400" dirty="0">
                    <a:latin typeface="Arial" panose="020B0604020202020204" pitchFamily="34" charset="0"/>
                    <a:cs typeface="Arial" panose="020B0604020202020204" pitchFamily="34" charset="0"/>
                  </a:rPr>
                  <a:t>Servizi </a:t>
                </a:r>
              </a:p>
              <a:p>
                <a:pPr algn="ctr">
                  <a:defRPr/>
                </a:pPr>
                <a:r>
                  <a:rPr lang="it-IT" sz="1400" dirty="0">
                    <a:latin typeface="Arial" panose="020B0604020202020204" pitchFamily="34" charset="0"/>
                    <a:cs typeface="Arial" panose="020B0604020202020204" pitchFamily="34" charset="0"/>
                  </a:rPr>
                  <a:t>di base</a:t>
                </a:r>
              </a:p>
            </p:txBody>
          </p:sp>
          <p:sp>
            <p:nvSpPr>
              <p:cNvPr id="17" name="Rechteck 16"/>
              <p:cNvSpPr/>
              <p:nvPr/>
            </p:nvSpPr>
            <p:spPr bwMode="auto">
              <a:xfrm>
                <a:off x="3924300" y="3237805"/>
                <a:ext cx="1441450" cy="407988"/>
              </a:xfrm>
              <a:prstGeom prst="rect">
                <a:avLst/>
              </a:prstGeom>
              <a:solidFill>
                <a:schemeClr val="bg1"/>
              </a:solidFill>
              <a:ln w="38100" cmpd="sng">
                <a:no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Archiviazione digitale</a:t>
                </a:r>
              </a:p>
            </p:txBody>
          </p:sp>
          <p:sp>
            <p:nvSpPr>
              <p:cNvPr id="18" name="Rechteck 17"/>
              <p:cNvSpPr/>
              <p:nvPr/>
            </p:nvSpPr>
            <p:spPr bwMode="auto">
              <a:xfrm>
                <a:off x="5724525" y="3234630"/>
                <a:ext cx="1439863" cy="415925"/>
              </a:xfrm>
              <a:prstGeom prst="rect">
                <a:avLst/>
              </a:prstGeom>
              <a:solidFill>
                <a:schemeClr val="bg1"/>
              </a:solidFill>
              <a:ln w="38100" cmpd="sng">
                <a:no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Pagamenti </a:t>
                </a:r>
                <a:br>
                  <a:rPr lang="it-IT" sz="1100" dirty="0">
                    <a:latin typeface="Arial" panose="020B0604020202020204" pitchFamily="34" charset="0"/>
                    <a:cs typeface="Arial" panose="020B0604020202020204" pitchFamily="34" charset="0"/>
                  </a:rPr>
                </a:br>
                <a:r>
                  <a:rPr lang="it-IT" sz="1100" dirty="0">
                    <a:latin typeface="Arial" panose="020B0604020202020204" pitchFamily="34" charset="0"/>
                    <a:cs typeface="Arial" panose="020B0604020202020204" pitchFamily="34" charset="0"/>
                  </a:rPr>
                  <a:t>online</a:t>
                </a:r>
              </a:p>
            </p:txBody>
          </p:sp>
          <p:sp>
            <p:nvSpPr>
              <p:cNvPr id="19" name="Rechteck 18"/>
              <p:cNvSpPr/>
              <p:nvPr/>
            </p:nvSpPr>
            <p:spPr bwMode="auto">
              <a:xfrm>
                <a:off x="2232025" y="3237805"/>
                <a:ext cx="1439863" cy="407988"/>
              </a:xfrm>
              <a:prstGeom prst="rect">
                <a:avLst/>
              </a:prstGeom>
              <a:solidFill>
                <a:schemeClr val="bg1"/>
              </a:solidFill>
              <a:ln w="38100" cmpd="sng">
                <a:no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Firma remota centralizzata</a:t>
                </a:r>
              </a:p>
            </p:txBody>
          </p:sp>
          <p:sp>
            <p:nvSpPr>
              <p:cNvPr id="20" name="Rechteck 19"/>
              <p:cNvSpPr/>
              <p:nvPr/>
            </p:nvSpPr>
            <p:spPr bwMode="auto">
              <a:xfrm>
                <a:off x="7380312" y="3241689"/>
                <a:ext cx="1439863" cy="415925"/>
              </a:xfrm>
              <a:prstGeom prst="rect">
                <a:avLst/>
              </a:prstGeom>
              <a:solidFill>
                <a:schemeClr val="bg1"/>
              </a:solidFill>
              <a:ln w="38100" cmpd="sng">
                <a:no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Piattaforma EIM</a:t>
                </a:r>
              </a:p>
            </p:txBody>
          </p:sp>
        </p:grpSp>
        <p:grpSp>
          <p:nvGrpSpPr>
            <p:cNvPr id="21" name="Gruppieren 20"/>
            <p:cNvGrpSpPr/>
            <p:nvPr/>
          </p:nvGrpSpPr>
          <p:grpSpPr>
            <a:xfrm>
              <a:off x="323850" y="3770709"/>
              <a:ext cx="8569325" cy="633412"/>
              <a:chOff x="323850" y="3789040"/>
              <a:chExt cx="8569325" cy="633412"/>
            </a:xfrm>
          </p:grpSpPr>
          <p:sp>
            <p:nvSpPr>
              <p:cNvPr id="22" name="Rechteck 39"/>
              <p:cNvSpPr>
                <a:spLocks noChangeArrowheads="1"/>
              </p:cNvSpPr>
              <p:nvPr/>
            </p:nvSpPr>
            <p:spPr bwMode="auto">
              <a:xfrm>
                <a:off x="2051050" y="3789040"/>
                <a:ext cx="6842125" cy="633412"/>
              </a:xfrm>
              <a:prstGeom prst="rect">
                <a:avLst/>
              </a:prstGeom>
              <a:solidFill>
                <a:srgbClr val="FB7405"/>
              </a:solidFill>
              <a:ln w="12700">
                <a:solidFill>
                  <a:srgbClr val="FB7405"/>
                </a:solidFill>
                <a:miter lim="800000"/>
                <a:headEnd/>
                <a:tailEnd/>
              </a:ln>
            </p:spPr>
            <p:txBody>
              <a:bodyPr lIns="90000" tIns="46800" rIns="90000" bIns="46800" anchor="ctr"/>
              <a:lstStyle/>
              <a:p>
                <a:pPr algn="ctr"/>
                <a:endParaRPr lang="it-IT" sz="1100" dirty="0">
                  <a:latin typeface="Arial" charset="0"/>
                </a:endParaRPr>
              </a:p>
            </p:txBody>
          </p:sp>
          <p:sp>
            <p:nvSpPr>
              <p:cNvPr id="23" name="Rechteck 8"/>
              <p:cNvSpPr>
                <a:spLocks noChangeArrowheads="1"/>
              </p:cNvSpPr>
              <p:nvPr/>
            </p:nvSpPr>
            <p:spPr bwMode="auto">
              <a:xfrm>
                <a:off x="323850" y="3804915"/>
                <a:ext cx="1439863" cy="603250"/>
              </a:xfrm>
              <a:prstGeom prst="rect">
                <a:avLst/>
              </a:prstGeom>
              <a:solidFill>
                <a:srgbClr val="FF6600"/>
              </a:solidFill>
              <a:ln w="12700">
                <a:noFill/>
                <a:miter lim="800000"/>
                <a:headEnd/>
                <a:tailEnd/>
              </a:ln>
            </p:spPr>
            <p:txBody>
              <a:bodyPr lIns="90000" tIns="46800" rIns="90000" bIns="46800" anchor="ctr"/>
              <a:lstStyle/>
              <a:p>
                <a:pPr algn="ctr"/>
                <a:r>
                  <a:rPr lang="it-IT" sz="1400" dirty="0">
                    <a:solidFill>
                      <a:schemeClr val="bg1"/>
                    </a:solidFill>
                    <a:latin typeface="Arial" charset="0"/>
                  </a:rPr>
                  <a:t>Database</a:t>
                </a:r>
              </a:p>
            </p:txBody>
          </p:sp>
          <p:sp>
            <p:nvSpPr>
              <p:cNvPr id="24" name="Rechteck 17"/>
              <p:cNvSpPr>
                <a:spLocks noChangeArrowheads="1"/>
              </p:cNvSpPr>
              <p:nvPr/>
            </p:nvSpPr>
            <p:spPr bwMode="auto">
              <a:xfrm>
                <a:off x="2232025" y="3901752"/>
                <a:ext cx="1439863" cy="407988"/>
              </a:xfrm>
              <a:prstGeom prst="rect">
                <a:avLst/>
              </a:prstGeom>
              <a:solidFill>
                <a:schemeClr val="bg1"/>
              </a:solidFill>
              <a:ln w="38100">
                <a:solidFill>
                  <a:srgbClr val="FB7405"/>
                </a:solidFill>
                <a:miter lim="800000"/>
                <a:headEnd/>
                <a:tailEnd/>
              </a:ln>
            </p:spPr>
            <p:txBody>
              <a:bodyPr lIns="90000" tIns="46800" rIns="90000" bIns="46800" anchor="ctr"/>
              <a:lstStyle/>
              <a:p>
                <a:pPr algn="ctr"/>
                <a:r>
                  <a:rPr lang="it-IT" sz="1100" dirty="0">
                    <a:latin typeface="Arial" charset="0"/>
                  </a:rPr>
                  <a:t>Anagrafica del cittadino</a:t>
                </a:r>
              </a:p>
            </p:txBody>
          </p:sp>
          <p:sp>
            <p:nvSpPr>
              <p:cNvPr id="25" name="Rechteck 18"/>
              <p:cNvSpPr>
                <a:spLocks noChangeArrowheads="1"/>
              </p:cNvSpPr>
              <p:nvPr/>
            </p:nvSpPr>
            <p:spPr bwMode="auto">
              <a:xfrm>
                <a:off x="3887788" y="3901752"/>
                <a:ext cx="1441450" cy="407988"/>
              </a:xfrm>
              <a:prstGeom prst="rect">
                <a:avLst/>
              </a:prstGeom>
              <a:solidFill>
                <a:schemeClr val="bg1"/>
              </a:solidFill>
              <a:ln w="38100">
                <a:solidFill>
                  <a:srgbClr val="FB7405"/>
                </a:solidFill>
                <a:miter lim="800000"/>
                <a:headEnd/>
                <a:tailEnd/>
              </a:ln>
            </p:spPr>
            <p:txBody>
              <a:bodyPr lIns="90000" tIns="46800" rIns="90000" bIns="46800" anchor="ctr"/>
              <a:lstStyle/>
              <a:p>
                <a:pPr algn="ctr"/>
                <a:r>
                  <a:rPr lang="it-IT" sz="1100" dirty="0">
                    <a:latin typeface="Arial" charset="0"/>
                  </a:rPr>
                  <a:t>Stradario Unico</a:t>
                </a:r>
              </a:p>
            </p:txBody>
          </p:sp>
          <p:sp>
            <p:nvSpPr>
              <p:cNvPr id="26" name="Rechteck 19"/>
              <p:cNvSpPr>
                <a:spLocks noChangeArrowheads="1"/>
              </p:cNvSpPr>
              <p:nvPr/>
            </p:nvSpPr>
            <p:spPr bwMode="auto">
              <a:xfrm>
                <a:off x="5651500" y="3901752"/>
                <a:ext cx="1441450" cy="407988"/>
              </a:xfrm>
              <a:prstGeom prst="rect">
                <a:avLst/>
              </a:prstGeom>
              <a:solidFill>
                <a:schemeClr val="bg1"/>
              </a:solidFill>
              <a:ln w="38100">
                <a:solidFill>
                  <a:srgbClr val="FB7405"/>
                </a:solidFill>
                <a:miter lim="800000"/>
                <a:headEnd/>
                <a:tailEnd/>
              </a:ln>
            </p:spPr>
            <p:txBody>
              <a:bodyPr lIns="90000" tIns="46800" rIns="90000" bIns="46800" anchor="ctr"/>
              <a:lstStyle/>
              <a:p>
                <a:pPr algn="ctr"/>
                <a:r>
                  <a:rPr lang="it-IT" sz="1100" dirty="0">
                    <a:latin typeface="Arial" charset="0"/>
                  </a:rPr>
                  <a:t>Portale Open Data BZ-TN</a:t>
                </a:r>
              </a:p>
            </p:txBody>
          </p:sp>
        </p:grpSp>
        <p:grpSp>
          <p:nvGrpSpPr>
            <p:cNvPr id="27" name="Gruppieren 26"/>
            <p:cNvGrpSpPr/>
            <p:nvPr/>
          </p:nvGrpSpPr>
          <p:grpSpPr>
            <a:xfrm>
              <a:off x="323850" y="1052513"/>
              <a:ext cx="8569325" cy="1389062"/>
              <a:chOff x="323850" y="1052513"/>
              <a:chExt cx="8569325" cy="1389062"/>
            </a:xfrm>
          </p:grpSpPr>
          <p:sp>
            <p:nvSpPr>
              <p:cNvPr id="28" name="Rechteck 27"/>
              <p:cNvSpPr/>
              <p:nvPr/>
            </p:nvSpPr>
            <p:spPr bwMode="auto">
              <a:xfrm>
                <a:off x="2051050" y="1819275"/>
                <a:ext cx="6842125" cy="603250"/>
              </a:xfrm>
              <a:prstGeom prst="rect">
                <a:avLst/>
              </a:prstGeom>
              <a:solidFill>
                <a:schemeClr val="accent2">
                  <a:lumMod val="75000"/>
                </a:schemeClr>
              </a:solidFill>
              <a:ln w="12700" cmpd="sng">
                <a:noFill/>
                <a:miter lim="800000"/>
              </a:ln>
              <a:effectLst/>
              <a:extLst/>
            </p:spPr>
            <p:txBody>
              <a:bodyPr lIns="90000" tIns="46800" rIns="90000" bIns="46800" anchor="ctr"/>
              <a:lstStyle/>
              <a:p>
                <a:pPr algn="ctr">
                  <a:defRPr/>
                </a:pPr>
                <a:endParaRPr lang="it-IT" sz="1100" dirty="0">
                  <a:solidFill>
                    <a:schemeClr val="bg1"/>
                  </a:solidFill>
                  <a:latin typeface="Arial" panose="020B0604020202020204" pitchFamily="34" charset="0"/>
                  <a:cs typeface="Arial" panose="020B0604020202020204" pitchFamily="34" charset="0"/>
                </a:endParaRPr>
              </a:p>
            </p:txBody>
          </p:sp>
          <p:sp>
            <p:nvSpPr>
              <p:cNvPr id="29" name="Rechteck 28"/>
              <p:cNvSpPr/>
              <p:nvPr/>
            </p:nvSpPr>
            <p:spPr bwMode="auto">
              <a:xfrm>
                <a:off x="2051050" y="1081088"/>
                <a:ext cx="6842125" cy="1360487"/>
              </a:xfrm>
              <a:prstGeom prst="rect">
                <a:avLst/>
              </a:prstGeom>
              <a:solidFill>
                <a:schemeClr val="accent6">
                  <a:lumMod val="60000"/>
                  <a:lumOff val="40000"/>
                </a:schemeClr>
              </a:solidFill>
              <a:ln w="12700" cmpd="sng">
                <a:noFill/>
                <a:miter lim="800000"/>
              </a:ln>
              <a:effectLst/>
              <a:extLst/>
            </p:spPr>
            <p:txBody>
              <a:bodyPr lIns="90000" tIns="46800" rIns="90000" bIns="46800" anchor="ctr"/>
              <a:lstStyle/>
              <a:p>
                <a:pPr algn="ctr">
                  <a:defRPr/>
                </a:pPr>
                <a:endParaRPr lang="it-IT" sz="1100" dirty="0">
                  <a:solidFill>
                    <a:schemeClr val="bg1"/>
                  </a:solidFill>
                  <a:latin typeface="Arial" panose="020B0604020202020204" pitchFamily="34" charset="0"/>
                  <a:cs typeface="Arial" panose="020B0604020202020204" pitchFamily="34" charset="0"/>
                </a:endParaRPr>
              </a:p>
            </p:txBody>
          </p:sp>
          <p:sp>
            <p:nvSpPr>
              <p:cNvPr id="30" name="Rechteck 29"/>
              <p:cNvSpPr/>
              <p:nvPr/>
            </p:nvSpPr>
            <p:spPr bwMode="auto">
              <a:xfrm>
                <a:off x="323850" y="1052513"/>
                <a:ext cx="1439863" cy="1389062"/>
              </a:xfrm>
              <a:prstGeom prst="rect">
                <a:avLst/>
              </a:prstGeom>
              <a:solidFill>
                <a:schemeClr val="accent6">
                  <a:lumMod val="60000"/>
                  <a:lumOff val="40000"/>
                </a:schemeClr>
              </a:solidFill>
              <a:ln w="12700" cmpd="sng">
                <a:noFill/>
                <a:miter lim="800000"/>
              </a:ln>
              <a:effectLst/>
              <a:extLst/>
            </p:spPr>
            <p:txBody>
              <a:bodyPr lIns="90000" tIns="46800" rIns="90000" bIns="46800" anchor="ctr"/>
              <a:lstStyle/>
              <a:p>
                <a:pPr algn="ctr">
                  <a:defRPr/>
                </a:pPr>
                <a:r>
                  <a:rPr lang="it-IT" sz="1400" dirty="0">
                    <a:solidFill>
                      <a:schemeClr val="bg1"/>
                    </a:solidFill>
                    <a:latin typeface="Arial" panose="020B0604020202020204" pitchFamily="34" charset="0"/>
                    <a:cs typeface="Arial" panose="020B0604020202020204" pitchFamily="34" charset="0"/>
                  </a:rPr>
                  <a:t>Servizi </a:t>
                </a:r>
                <a:br>
                  <a:rPr lang="it-IT" sz="1400" dirty="0">
                    <a:solidFill>
                      <a:schemeClr val="bg1"/>
                    </a:solidFill>
                    <a:latin typeface="Arial" panose="020B0604020202020204" pitchFamily="34" charset="0"/>
                    <a:cs typeface="Arial" panose="020B0604020202020204" pitchFamily="34" charset="0"/>
                  </a:rPr>
                </a:br>
                <a:r>
                  <a:rPr lang="it-IT" sz="1400">
                    <a:solidFill>
                      <a:schemeClr val="bg1"/>
                    </a:solidFill>
                    <a:latin typeface="Arial" panose="020B0604020202020204" pitchFamily="34" charset="0"/>
                    <a:cs typeface="Arial" panose="020B0604020202020204" pitchFamily="34" charset="0"/>
                  </a:rPr>
                  <a:t>al cittadino</a:t>
                </a:r>
                <a:endParaRPr lang="it-IT" sz="1400" dirty="0">
                  <a:solidFill>
                    <a:schemeClr val="bg1"/>
                  </a:solidFill>
                  <a:latin typeface="Arial" panose="020B0604020202020204" pitchFamily="34" charset="0"/>
                  <a:cs typeface="Arial" panose="020B0604020202020204" pitchFamily="34" charset="0"/>
                </a:endParaRPr>
              </a:p>
            </p:txBody>
          </p:sp>
          <p:sp>
            <p:nvSpPr>
              <p:cNvPr id="31" name="Rechteck 21"/>
              <p:cNvSpPr>
                <a:spLocks noChangeArrowheads="1"/>
              </p:cNvSpPr>
              <p:nvPr/>
            </p:nvSpPr>
            <p:spPr bwMode="auto">
              <a:xfrm>
                <a:off x="2195513" y="1125538"/>
                <a:ext cx="1439862" cy="392112"/>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Autentificazione unica del cittadino</a:t>
                </a:r>
              </a:p>
            </p:txBody>
          </p:sp>
          <p:sp>
            <p:nvSpPr>
              <p:cNvPr id="32" name="Rechteck 22"/>
              <p:cNvSpPr>
                <a:spLocks noChangeArrowheads="1"/>
              </p:cNvSpPr>
              <p:nvPr/>
            </p:nvSpPr>
            <p:spPr bwMode="auto">
              <a:xfrm>
                <a:off x="3851275" y="1125538"/>
                <a:ext cx="1512888" cy="392112"/>
              </a:xfrm>
              <a:prstGeom prst="rect">
                <a:avLst/>
              </a:prstGeom>
              <a:solidFill>
                <a:schemeClr val="bg1"/>
              </a:solidFill>
              <a:ln w="38100">
                <a:noFill/>
                <a:miter lim="800000"/>
                <a:headEnd/>
                <a:tailEnd/>
              </a:ln>
            </p:spPr>
            <p:txBody>
              <a:bodyPr lIns="90000" tIns="46800" rIns="90000" bIns="46800" anchor="ctr"/>
              <a:lstStyle/>
              <a:p>
                <a:pPr algn="ctr"/>
                <a:r>
                  <a:rPr lang="it-IT" sz="1000" dirty="0">
                    <a:latin typeface="Arial" charset="0"/>
                  </a:rPr>
                  <a:t>Ampliamento fascicolo del cittadino</a:t>
                </a:r>
              </a:p>
            </p:txBody>
          </p:sp>
          <p:sp>
            <p:nvSpPr>
              <p:cNvPr id="33" name="Rechteck 27"/>
              <p:cNvSpPr>
                <a:spLocks noChangeArrowheads="1"/>
              </p:cNvSpPr>
              <p:nvPr/>
            </p:nvSpPr>
            <p:spPr bwMode="auto">
              <a:xfrm>
                <a:off x="3851275" y="1542834"/>
                <a:ext cx="1512888" cy="41675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Fascicolo sanitario</a:t>
                </a:r>
              </a:p>
            </p:txBody>
          </p:sp>
          <p:sp>
            <p:nvSpPr>
              <p:cNvPr id="34" name="Rechteck 29"/>
              <p:cNvSpPr>
                <a:spLocks noChangeArrowheads="1"/>
              </p:cNvSpPr>
              <p:nvPr/>
            </p:nvSpPr>
            <p:spPr bwMode="auto">
              <a:xfrm>
                <a:off x="7380288" y="1584325"/>
                <a:ext cx="1439862" cy="39211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Rete civica altoatesina</a:t>
                </a:r>
              </a:p>
            </p:txBody>
          </p:sp>
          <p:sp>
            <p:nvSpPr>
              <p:cNvPr id="35" name="Rechteck 30"/>
              <p:cNvSpPr>
                <a:spLocks noChangeArrowheads="1"/>
              </p:cNvSpPr>
              <p:nvPr/>
            </p:nvSpPr>
            <p:spPr bwMode="auto">
              <a:xfrm>
                <a:off x="2204157" y="1584325"/>
                <a:ext cx="1439863" cy="39211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Procedimenti</a:t>
                </a:r>
                <a:br>
                  <a:rPr lang="it-IT" sz="1100" dirty="0">
                    <a:latin typeface="Arial" charset="0"/>
                  </a:rPr>
                </a:br>
                <a:r>
                  <a:rPr lang="it-IT" sz="1100" dirty="0">
                    <a:latin typeface="Arial" charset="0"/>
                  </a:rPr>
                  <a:t> digitali</a:t>
                </a:r>
              </a:p>
            </p:txBody>
          </p:sp>
          <p:sp>
            <p:nvSpPr>
              <p:cNvPr id="36" name="Rechteck 31"/>
              <p:cNvSpPr>
                <a:spLocks noChangeArrowheads="1"/>
              </p:cNvSpPr>
              <p:nvPr/>
            </p:nvSpPr>
            <p:spPr bwMode="auto">
              <a:xfrm>
                <a:off x="5722938" y="1115466"/>
                <a:ext cx="1439862" cy="392113"/>
              </a:xfrm>
              <a:prstGeom prst="rect">
                <a:avLst/>
              </a:prstGeom>
              <a:solidFill>
                <a:schemeClr val="bg1"/>
              </a:solidFill>
              <a:ln w="38100">
                <a:noFill/>
                <a:miter lim="800000"/>
                <a:headEnd/>
                <a:tailEnd/>
              </a:ln>
            </p:spPr>
            <p:txBody>
              <a:bodyPr lIns="90000" tIns="46800" rIns="90000" bIns="46800" anchor="ctr"/>
              <a:lstStyle/>
              <a:p>
                <a:pPr algn="ctr"/>
                <a:r>
                  <a:rPr lang="it-IT" sz="1100" dirty="0" err="1">
                    <a:latin typeface="Arial" charset="0"/>
                  </a:rPr>
                  <a:t>Wifi</a:t>
                </a:r>
                <a:r>
                  <a:rPr lang="it-IT" sz="1100" dirty="0">
                    <a:latin typeface="Arial" charset="0"/>
                  </a:rPr>
                  <a:t> pubblico</a:t>
                </a:r>
              </a:p>
            </p:txBody>
          </p:sp>
          <p:sp>
            <p:nvSpPr>
              <p:cNvPr id="37" name="Rechteck 32"/>
              <p:cNvSpPr>
                <a:spLocks noChangeArrowheads="1"/>
              </p:cNvSpPr>
              <p:nvPr/>
            </p:nvSpPr>
            <p:spPr bwMode="auto">
              <a:xfrm>
                <a:off x="7380288" y="1125538"/>
                <a:ext cx="1439862" cy="392112"/>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Partecipazione attiva del cittadino</a:t>
                </a:r>
              </a:p>
            </p:txBody>
          </p:sp>
          <p:sp>
            <p:nvSpPr>
              <p:cNvPr id="38" name="Rechteck 45"/>
              <p:cNvSpPr>
                <a:spLocks noChangeArrowheads="1"/>
              </p:cNvSpPr>
              <p:nvPr/>
            </p:nvSpPr>
            <p:spPr bwMode="auto">
              <a:xfrm>
                <a:off x="5722938" y="1556792"/>
                <a:ext cx="1441450" cy="39211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E-Learning </a:t>
                </a:r>
                <a:r>
                  <a:rPr lang="it-IT" sz="1100" dirty="0" err="1">
                    <a:latin typeface="Arial" charset="0"/>
                  </a:rPr>
                  <a:t>Plattform</a:t>
                </a:r>
                <a:endParaRPr lang="it-IT" sz="1100" dirty="0">
                  <a:latin typeface="Arial" charset="0"/>
                </a:endParaRPr>
              </a:p>
            </p:txBody>
          </p:sp>
          <p:sp>
            <p:nvSpPr>
              <p:cNvPr id="39" name="Rechteck 45"/>
              <p:cNvSpPr>
                <a:spLocks noChangeArrowheads="1"/>
              </p:cNvSpPr>
              <p:nvPr/>
            </p:nvSpPr>
            <p:spPr bwMode="auto">
              <a:xfrm>
                <a:off x="2198895" y="2001344"/>
                <a:ext cx="1445126" cy="37048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Digital Divide</a:t>
                </a:r>
              </a:p>
            </p:txBody>
          </p:sp>
          <p:sp>
            <p:nvSpPr>
              <p:cNvPr id="40" name="Rechteck 45"/>
              <p:cNvSpPr>
                <a:spLocks noChangeArrowheads="1"/>
              </p:cNvSpPr>
              <p:nvPr/>
            </p:nvSpPr>
            <p:spPr bwMode="auto">
              <a:xfrm>
                <a:off x="7383145" y="2015133"/>
                <a:ext cx="1437005" cy="368697"/>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Sensibilizzazione</a:t>
                </a:r>
              </a:p>
              <a:p>
                <a:pPr algn="ctr"/>
                <a:r>
                  <a:rPr lang="it-IT" sz="1100" dirty="0">
                    <a:latin typeface="Arial" charset="0"/>
                  </a:rPr>
                  <a:t>imprese</a:t>
                </a:r>
              </a:p>
            </p:txBody>
          </p:sp>
          <p:sp>
            <p:nvSpPr>
              <p:cNvPr id="41" name="Rechteck 45"/>
              <p:cNvSpPr>
                <a:spLocks noChangeArrowheads="1"/>
              </p:cNvSpPr>
              <p:nvPr/>
            </p:nvSpPr>
            <p:spPr bwMode="auto">
              <a:xfrm>
                <a:off x="5722938" y="1982952"/>
                <a:ext cx="1441450" cy="392113"/>
              </a:xfrm>
              <a:prstGeom prst="rect">
                <a:avLst/>
              </a:prstGeom>
              <a:solidFill>
                <a:schemeClr val="bg1"/>
              </a:solidFill>
              <a:ln w="38100">
                <a:noFill/>
                <a:miter lim="800000"/>
                <a:headEnd/>
                <a:tailEnd/>
              </a:ln>
            </p:spPr>
            <p:txBody>
              <a:bodyPr lIns="90000" tIns="46800" rIns="90000" bIns="46800" anchor="ctr"/>
              <a:lstStyle/>
              <a:p>
                <a:pPr algn="ctr"/>
                <a:r>
                  <a:rPr lang="it-IT" sz="1100" dirty="0">
                    <a:latin typeface="Arial" charset="0"/>
                  </a:rPr>
                  <a:t>Biblioteca Alto Adige</a:t>
                </a:r>
              </a:p>
            </p:txBody>
          </p:sp>
        </p:grpSp>
        <p:grpSp>
          <p:nvGrpSpPr>
            <p:cNvPr id="42" name="Gruppieren 41"/>
            <p:cNvGrpSpPr/>
            <p:nvPr/>
          </p:nvGrpSpPr>
          <p:grpSpPr>
            <a:xfrm>
              <a:off x="323850" y="2482453"/>
              <a:ext cx="8569325" cy="603250"/>
              <a:chOff x="323850" y="2464916"/>
              <a:chExt cx="8569325" cy="603250"/>
            </a:xfrm>
          </p:grpSpPr>
          <p:sp>
            <p:nvSpPr>
              <p:cNvPr id="43" name="Rechteck 42"/>
              <p:cNvSpPr/>
              <p:nvPr/>
            </p:nvSpPr>
            <p:spPr bwMode="auto">
              <a:xfrm>
                <a:off x="2051050" y="2464916"/>
                <a:ext cx="6842125" cy="603250"/>
              </a:xfrm>
              <a:prstGeom prst="rect">
                <a:avLst/>
              </a:prstGeom>
              <a:solidFill>
                <a:schemeClr val="accent3">
                  <a:lumMod val="75000"/>
                </a:schemeClr>
              </a:solidFill>
              <a:ln w="12700" cmpd="sng">
                <a:noFill/>
                <a:miter lim="800000"/>
              </a:ln>
              <a:effectLst/>
              <a:extLst/>
            </p:spPr>
            <p:txBody>
              <a:bodyPr lIns="90000" tIns="46800" rIns="90000" bIns="46800" anchor="ctr"/>
              <a:lstStyle/>
              <a:p>
                <a:pPr algn="ctr">
                  <a:defRPr/>
                </a:pPr>
                <a:endParaRPr lang="it-IT" sz="1100" dirty="0">
                  <a:solidFill>
                    <a:schemeClr val="bg1"/>
                  </a:solidFill>
                  <a:latin typeface="Arial" panose="020B0604020202020204" pitchFamily="34" charset="0"/>
                  <a:cs typeface="Arial" panose="020B0604020202020204" pitchFamily="34" charset="0"/>
                </a:endParaRPr>
              </a:p>
            </p:txBody>
          </p:sp>
          <p:sp>
            <p:nvSpPr>
              <p:cNvPr id="44" name="Rechteck 43"/>
              <p:cNvSpPr/>
              <p:nvPr/>
            </p:nvSpPr>
            <p:spPr bwMode="auto">
              <a:xfrm>
                <a:off x="323850" y="2464916"/>
                <a:ext cx="1439863" cy="603250"/>
              </a:xfrm>
              <a:prstGeom prst="rect">
                <a:avLst/>
              </a:prstGeom>
              <a:solidFill>
                <a:schemeClr val="accent3">
                  <a:lumMod val="75000"/>
                </a:schemeClr>
              </a:solidFill>
              <a:ln w="12700" cmpd="sng">
                <a:noFill/>
                <a:miter lim="800000"/>
              </a:ln>
              <a:effectLst/>
              <a:extLst/>
            </p:spPr>
            <p:txBody>
              <a:bodyPr lIns="90000" tIns="46800" rIns="90000" bIns="46800" anchor="ctr"/>
              <a:lstStyle/>
              <a:p>
                <a:pPr algn="ctr">
                  <a:defRPr/>
                </a:pPr>
                <a:r>
                  <a:rPr lang="it-IT" sz="1400" dirty="0">
                    <a:solidFill>
                      <a:schemeClr val="bg1"/>
                    </a:solidFill>
                    <a:latin typeface="Arial" panose="020B0604020202020204" pitchFamily="34" charset="0"/>
                    <a:cs typeface="Arial" panose="020B0604020202020204" pitchFamily="34" charset="0"/>
                  </a:rPr>
                  <a:t>Servizi amministrativi</a:t>
                </a:r>
              </a:p>
            </p:txBody>
          </p:sp>
          <p:sp>
            <p:nvSpPr>
              <p:cNvPr id="45" name="Rechteck 44"/>
              <p:cNvSpPr/>
              <p:nvPr/>
            </p:nvSpPr>
            <p:spPr bwMode="auto">
              <a:xfrm>
                <a:off x="5651500" y="2563341"/>
                <a:ext cx="1441450" cy="407988"/>
              </a:xfrm>
              <a:prstGeom prst="rect">
                <a:avLst/>
              </a:prstGeom>
              <a:solidFill>
                <a:schemeClr val="bg1"/>
              </a:solidFill>
              <a:ln w="38100" cmpd="sng">
                <a:solidFill>
                  <a:schemeClr val="accent3">
                    <a:lumMod val="75000"/>
                  </a:schemeClr>
                </a:solidFill>
                <a:miter lim="800000"/>
              </a:ln>
              <a:effectLst/>
              <a:extLst/>
            </p:spPr>
            <p:txBody>
              <a:bodyPr lIns="90000" tIns="46800" rIns="90000" bIns="46800" anchor="ctr"/>
              <a:lstStyle/>
              <a:p>
                <a:pPr algn="ctr">
                  <a:defRPr/>
                </a:pPr>
                <a:r>
                  <a:rPr lang="it-IT" sz="1100" dirty="0" err="1">
                    <a:latin typeface="Arial" panose="020B0604020202020204" pitchFamily="34" charset="0"/>
                    <a:cs typeface="Arial" panose="020B0604020202020204" pitchFamily="34" charset="0"/>
                  </a:rPr>
                  <a:t>Facility</a:t>
                </a:r>
                <a:r>
                  <a:rPr lang="it-IT" sz="1100" dirty="0">
                    <a:latin typeface="Arial" panose="020B0604020202020204" pitchFamily="34" charset="0"/>
                    <a:cs typeface="Arial" panose="020B0604020202020204" pitchFamily="34" charset="0"/>
                  </a:rPr>
                  <a:t> Management</a:t>
                </a:r>
              </a:p>
            </p:txBody>
          </p:sp>
          <p:sp>
            <p:nvSpPr>
              <p:cNvPr id="46" name="Rechteck 45"/>
              <p:cNvSpPr/>
              <p:nvPr/>
            </p:nvSpPr>
            <p:spPr bwMode="auto">
              <a:xfrm>
                <a:off x="2195513" y="2580804"/>
                <a:ext cx="1439862" cy="371475"/>
              </a:xfrm>
              <a:prstGeom prst="rect">
                <a:avLst/>
              </a:prstGeom>
              <a:solidFill>
                <a:schemeClr val="bg1"/>
              </a:solidFill>
              <a:ln w="38100" cmpd="sng">
                <a:solidFill>
                  <a:schemeClr val="accent3">
                    <a:lumMod val="75000"/>
                  </a:schemeClr>
                </a:solid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Contabilità e HR Management</a:t>
                </a:r>
              </a:p>
            </p:txBody>
          </p:sp>
          <p:sp>
            <p:nvSpPr>
              <p:cNvPr id="47" name="Rechteck 46"/>
              <p:cNvSpPr/>
              <p:nvPr/>
            </p:nvSpPr>
            <p:spPr bwMode="auto">
              <a:xfrm>
                <a:off x="3887788" y="2563341"/>
                <a:ext cx="1441450" cy="407988"/>
              </a:xfrm>
              <a:prstGeom prst="rect">
                <a:avLst/>
              </a:prstGeom>
              <a:solidFill>
                <a:schemeClr val="bg1"/>
              </a:solidFill>
              <a:ln w="38100" cmpd="sng">
                <a:solidFill>
                  <a:schemeClr val="accent3">
                    <a:lumMod val="75000"/>
                  </a:schemeClr>
                </a:solid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Cedolini</a:t>
                </a:r>
              </a:p>
            </p:txBody>
          </p:sp>
          <p:sp>
            <p:nvSpPr>
              <p:cNvPr id="48" name="Rechteck 47"/>
              <p:cNvSpPr/>
              <p:nvPr/>
            </p:nvSpPr>
            <p:spPr bwMode="auto">
              <a:xfrm>
                <a:off x="7378700" y="2563341"/>
                <a:ext cx="1441450" cy="407988"/>
              </a:xfrm>
              <a:prstGeom prst="rect">
                <a:avLst/>
              </a:prstGeom>
              <a:solidFill>
                <a:schemeClr val="bg1"/>
              </a:solidFill>
              <a:ln w="38100" cmpd="sng">
                <a:solidFill>
                  <a:schemeClr val="accent3">
                    <a:lumMod val="75000"/>
                  </a:schemeClr>
                </a:solid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Gestione corsi</a:t>
                </a:r>
              </a:p>
            </p:txBody>
          </p:sp>
        </p:grpSp>
        <p:grpSp>
          <p:nvGrpSpPr>
            <p:cNvPr id="49" name="Gruppieren 48"/>
            <p:cNvGrpSpPr/>
            <p:nvPr/>
          </p:nvGrpSpPr>
          <p:grpSpPr>
            <a:xfrm>
              <a:off x="323850" y="4444999"/>
              <a:ext cx="8569325" cy="1121290"/>
              <a:chOff x="323850" y="4509120"/>
              <a:chExt cx="8569325" cy="1121290"/>
            </a:xfrm>
          </p:grpSpPr>
          <p:sp>
            <p:nvSpPr>
              <p:cNvPr id="50" name="Rechteck 38"/>
              <p:cNvSpPr>
                <a:spLocks noChangeArrowheads="1"/>
              </p:cNvSpPr>
              <p:nvPr/>
            </p:nvSpPr>
            <p:spPr bwMode="auto">
              <a:xfrm>
                <a:off x="2051050" y="4509120"/>
                <a:ext cx="6842125" cy="603250"/>
              </a:xfrm>
              <a:prstGeom prst="rect">
                <a:avLst/>
              </a:prstGeom>
              <a:solidFill>
                <a:srgbClr val="FF9933"/>
              </a:solidFill>
              <a:ln w="12700">
                <a:noFill/>
                <a:miter lim="800000"/>
                <a:headEnd/>
                <a:tailEnd/>
              </a:ln>
            </p:spPr>
            <p:txBody>
              <a:bodyPr lIns="90000" tIns="46800" rIns="90000" bIns="46800" anchor="ctr"/>
              <a:lstStyle/>
              <a:p>
                <a:pPr algn="ctr"/>
                <a:endParaRPr lang="it-IT" sz="1100" dirty="0">
                  <a:latin typeface="Arial" charset="0"/>
                </a:endParaRPr>
              </a:p>
            </p:txBody>
          </p:sp>
          <p:sp>
            <p:nvSpPr>
              <p:cNvPr id="51" name="Rechteck 7"/>
              <p:cNvSpPr>
                <a:spLocks noChangeArrowheads="1"/>
              </p:cNvSpPr>
              <p:nvPr/>
            </p:nvSpPr>
            <p:spPr bwMode="auto">
              <a:xfrm>
                <a:off x="323850" y="4509120"/>
                <a:ext cx="1439863" cy="603250"/>
              </a:xfrm>
              <a:prstGeom prst="rect">
                <a:avLst/>
              </a:prstGeom>
              <a:solidFill>
                <a:srgbClr val="FF9933"/>
              </a:solidFill>
              <a:ln w="12700">
                <a:noFill/>
                <a:miter lim="800000"/>
                <a:headEnd/>
                <a:tailEnd/>
              </a:ln>
            </p:spPr>
            <p:txBody>
              <a:bodyPr lIns="90000" tIns="46800" rIns="90000" bIns="46800" anchor="ctr"/>
              <a:lstStyle/>
              <a:p>
                <a:pPr algn="ctr"/>
                <a:r>
                  <a:rPr lang="it-IT" sz="1400" dirty="0">
                    <a:latin typeface="Arial" charset="0"/>
                  </a:rPr>
                  <a:t>Software</a:t>
                </a:r>
              </a:p>
              <a:p>
                <a:pPr algn="ctr"/>
                <a:r>
                  <a:rPr lang="it-IT" sz="1400" dirty="0">
                    <a:latin typeface="Arial" charset="0"/>
                  </a:rPr>
                  <a:t>di base</a:t>
                </a:r>
              </a:p>
            </p:txBody>
          </p:sp>
          <p:sp>
            <p:nvSpPr>
              <p:cNvPr id="52" name="Rechteck 15"/>
              <p:cNvSpPr>
                <a:spLocks noChangeArrowheads="1"/>
              </p:cNvSpPr>
              <p:nvPr/>
            </p:nvSpPr>
            <p:spPr bwMode="auto">
              <a:xfrm>
                <a:off x="2232025" y="4623420"/>
                <a:ext cx="1439863" cy="374650"/>
              </a:xfrm>
              <a:prstGeom prst="rect">
                <a:avLst/>
              </a:prstGeom>
              <a:solidFill>
                <a:schemeClr val="bg1"/>
              </a:solidFill>
              <a:ln w="38100">
                <a:solidFill>
                  <a:srgbClr val="FF9933"/>
                </a:solidFill>
                <a:miter lim="800000"/>
                <a:headEnd/>
                <a:tailEnd/>
              </a:ln>
            </p:spPr>
            <p:txBody>
              <a:bodyPr lIns="90000" tIns="46800" rIns="90000" bIns="46800" anchor="ctr"/>
              <a:lstStyle/>
              <a:p>
                <a:pPr algn="ctr"/>
                <a:r>
                  <a:rPr lang="it-IT" sz="1100" dirty="0" err="1">
                    <a:latin typeface="Arial" charset="0"/>
                  </a:rPr>
                  <a:t>Licence</a:t>
                </a:r>
                <a:r>
                  <a:rPr lang="it-IT" sz="1100" dirty="0">
                    <a:latin typeface="Arial" charset="0"/>
                  </a:rPr>
                  <a:t> </a:t>
                </a:r>
                <a:r>
                  <a:rPr lang="it-IT" sz="1100" dirty="0" err="1">
                    <a:latin typeface="Arial" charset="0"/>
                  </a:rPr>
                  <a:t>Pooling</a:t>
                </a:r>
                <a:endParaRPr lang="it-IT" sz="1100" dirty="0">
                  <a:latin typeface="Arial" charset="0"/>
                </a:endParaRPr>
              </a:p>
            </p:txBody>
          </p:sp>
          <p:sp>
            <p:nvSpPr>
              <p:cNvPr id="53" name="Rechteck 53"/>
              <p:cNvSpPr>
                <a:spLocks noChangeArrowheads="1"/>
              </p:cNvSpPr>
              <p:nvPr/>
            </p:nvSpPr>
            <p:spPr bwMode="auto">
              <a:xfrm>
                <a:off x="2177255" y="5255760"/>
                <a:ext cx="1439863" cy="374650"/>
              </a:xfrm>
              <a:prstGeom prst="rect">
                <a:avLst/>
              </a:prstGeom>
              <a:solidFill>
                <a:schemeClr val="bg1"/>
              </a:solidFill>
              <a:ln w="38100">
                <a:noFill/>
                <a:miter lim="800000"/>
                <a:headEnd/>
                <a:tailEnd/>
              </a:ln>
            </p:spPr>
            <p:txBody>
              <a:bodyPr lIns="90000" tIns="46800" rIns="90000" bIns="46800" anchor="ctr"/>
              <a:lstStyle/>
              <a:p>
                <a:pPr algn="ctr"/>
                <a:r>
                  <a:rPr lang="it-IT" sz="1000" dirty="0">
                    <a:latin typeface="Arial" charset="0"/>
                  </a:rPr>
                  <a:t>Security </a:t>
                </a:r>
                <a:r>
                  <a:rPr lang="it-IT" sz="1000" dirty="0" err="1">
                    <a:latin typeface="Arial" charset="0"/>
                  </a:rPr>
                  <a:t>Competence</a:t>
                </a:r>
                <a:r>
                  <a:rPr lang="it-IT" sz="1000" dirty="0">
                    <a:latin typeface="Arial" charset="0"/>
                  </a:rPr>
                  <a:t> Center</a:t>
                </a:r>
              </a:p>
            </p:txBody>
          </p:sp>
          <p:sp>
            <p:nvSpPr>
              <p:cNvPr id="54" name="Rechteck 15"/>
              <p:cNvSpPr>
                <a:spLocks noChangeArrowheads="1"/>
              </p:cNvSpPr>
              <p:nvPr/>
            </p:nvSpPr>
            <p:spPr bwMode="auto">
              <a:xfrm>
                <a:off x="3924225" y="4645249"/>
                <a:ext cx="1439863" cy="374650"/>
              </a:xfrm>
              <a:prstGeom prst="rect">
                <a:avLst/>
              </a:prstGeom>
              <a:solidFill>
                <a:schemeClr val="bg1"/>
              </a:solidFill>
              <a:ln w="38100">
                <a:solidFill>
                  <a:srgbClr val="FF9933"/>
                </a:solidFill>
                <a:miter lim="800000"/>
                <a:headEnd/>
                <a:tailEnd/>
              </a:ln>
            </p:spPr>
            <p:txBody>
              <a:bodyPr lIns="90000" tIns="46800" rIns="90000" bIns="46800" anchor="ctr"/>
              <a:lstStyle/>
              <a:p>
                <a:pPr algn="ctr"/>
                <a:r>
                  <a:rPr lang="it-IT" sz="1100" dirty="0">
                    <a:latin typeface="Arial" charset="0"/>
                  </a:rPr>
                  <a:t>Office 365</a:t>
                </a:r>
              </a:p>
            </p:txBody>
          </p:sp>
        </p:grpSp>
        <p:sp>
          <p:nvSpPr>
            <p:cNvPr id="55" name="Rechteck 54"/>
            <p:cNvSpPr/>
            <p:nvPr/>
          </p:nvSpPr>
          <p:spPr bwMode="auto">
            <a:xfrm>
              <a:off x="3922713" y="5179218"/>
              <a:ext cx="1441450" cy="407988"/>
            </a:xfrm>
            <a:prstGeom prst="rect">
              <a:avLst/>
            </a:prstGeom>
            <a:solidFill>
              <a:schemeClr val="bg1"/>
            </a:solidFill>
            <a:ln w="38100" cmpd="sng">
              <a:noFill/>
              <a:miter lim="800000"/>
            </a:ln>
            <a:effectLst/>
            <a:extLst/>
          </p:spPr>
          <p:txBody>
            <a:bodyPr lIns="90000" tIns="46800" rIns="90000" bIns="46800" anchor="ctr"/>
            <a:lstStyle/>
            <a:p>
              <a:pPr algn="ctr">
                <a:defRPr/>
              </a:pPr>
              <a:r>
                <a:rPr lang="it-IT" sz="1100" dirty="0">
                  <a:latin typeface="Arial" panose="020B0604020202020204" pitchFamily="34" charset="0"/>
                  <a:cs typeface="Arial" panose="020B0604020202020204" pitchFamily="34" charset="0"/>
                </a:rPr>
                <a:t>Service Desk comune</a:t>
              </a:r>
            </a:p>
          </p:txBody>
        </p:sp>
      </p:grpSp>
    </p:spTree>
    <p:extLst>
      <p:ext uri="{BB962C8B-B14F-4D97-AF65-F5344CB8AC3E}">
        <p14:creationId xmlns:p14="http://schemas.microsoft.com/office/powerpoint/2010/main" val="437004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Digitalizzazione</a:t>
            </a:r>
            <a:r>
              <a:rPr lang="de-DE" dirty="0"/>
              <a:t> &amp; </a:t>
            </a:r>
            <a:r>
              <a:rPr lang="de-DE" dirty="0" err="1"/>
              <a:t>industria</a:t>
            </a:r>
            <a:r>
              <a:rPr lang="de-DE" dirty="0"/>
              <a:t> 4.0 </a:t>
            </a:r>
          </a:p>
        </p:txBody>
      </p:sp>
      <p:graphicFrame>
        <p:nvGraphicFramePr>
          <p:cNvPr id="9" name="Diagramm 8"/>
          <p:cNvGraphicFramePr/>
          <p:nvPr>
            <p:extLst>
              <p:ext uri="{D42A27DB-BD31-4B8C-83A1-F6EECF244321}">
                <p14:modId xmlns:p14="http://schemas.microsoft.com/office/powerpoint/2010/main" val="136366221"/>
              </p:ext>
            </p:extLst>
          </p:nvPr>
        </p:nvGraphicFramePr>
        <p:xfrm>
          <a:off x="2843808" y="1394986"/>
          <a:ext cx="5904656"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nhaltsplatzhalter 3"/>
          <p:cNvPicPr>
            <a:picLocks noGrp="1" noChangeAspect="1"/>
          </p:cNvPicPr>
          <p:nvPr>
            <p:ph sz="half" idx="4294967295"/>
          </p:nvPr>
        </p:nvPicPr>
        <p:blipFill>
          <a:blip r:embed="rId8">
            <a:extLst>
              <a:ext uri="{28A0092B-C50C-407E-A947-70E740481C1C}">
                <a14:useLocalDpi xmlns:a14="http://schemas.microsoft.com/office/drawing/2010/main" val="0"/>
              </a:ext>
            </a:extLst>
          </a:blip>
          <a:stretch>
            <a:fillRect/>
          </a:stretch>
        </p:blipFill>
        <p:spPr>
          <a:xfrm>
            <a:off x="179512" y="2780928"/>
            <a:ext cx="2994229" cy="1996421"/>
          </a:xfrm>
          <a:prstGeom prst="rect">
            <a:avLst/>
          </a:prstGeom>
        </p:spPr>
      </p:pic>
    </p:spTree>
    <p:extLst>
      <p:ext uri="{BB962C8B-B14F-4D97-AF65-F5344CB8AC3E}">
        <p14:creationId xmlns:p14="http://schemas.microsoft.com/office/powerpoint/2010/main" val="1685788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bgerundetes Rechteck 22"/>
          <p:cNvSpPr/>
          <p:nvPr/>
        </p:nvSpPr>
        <p:spPr>
          <a:xfrm>
            <a:off x="5092699" y="4157737"/>
            <a:ext cx="2952750" cy="639688"/>
          </a:xfrm>
          <a:prstGeom prst="roundRect">
            <a:avLst>
              <a:gd name="adj" fmla="val 36487"/>
            </a:avLst>
          </a:prstGeom>
          <a:ln/>
        </p:spPr>
        <p:style>
          <a:lnRef idx="3">
            <a:schemeClr val="lt1"/>
          </a:lnRef>
          <a:fillRef idx="1">
            <a:schemeClr val="accent1"/>
          </a:fillRef>
          <a:effectRef idx="1">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2000" b="1" dirty="0" err="1">
                <a:solidFill>
                  <a:schemeClr val="bg1"/>
                </a:solidFill>
              </a:rPr>
              <a:t>Build</a:t>
            </a:r>
            <a:endParaRPr lang="de-DE" sz="2000" b="1" dirty="0">
              <a:solidFill>
                <a:schemeClr val="bg1"/>
              </a:solidFill>
            </a:endParaRPr>
          </a:p>
        </p:txBody>
      </p:sp>
      <p:sp>
        <p:nvSpPr>
          <p:cNvPr id="20" name="Abgerundetes Rechteck 24"/>
          <p:cNvSpPr/>
          <p:nvPr/>
        </p:nvSpPr>
        <p:spPr>
          <a:xfrm>
            <a:off x="5092699" y="4895056"/>
            <a:ext cx="2952750" cy="632807"/>
          </a:xfrm>
          <a:prstGeom prst="roundRect">
            <a:avLst>
              <a:gd name="adj" fmla="val 35355"/>
            </a:avLst>
          </a:prstGeom>
          <a:ln/>
        </p:spPr>
        <p:style>
          <a:lnRef idx="3">
            <a:schemeClr val="lt1"/>
          </a:lnRef>
          <a:fillRef idx="1">
            <a:schemeClr val="accent1"/>
          </a:fillRef>
          <a:effectRef idx="1">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2000" b="1" dirty="0">
                <a:solidFill>
                  <a:schemeClr val="bg1"/>
                </a:solidFill>
              </a:rPr>
              <a:t>Run</a:t>
            </a:r>
          </a:p>
        </p:txBody>
      </p:sp>
      <p:sp>
        <p:nvSpPr>
          <p:cNvPr id="2" name="Titel 1"/>
          <p:cNvSpPr>
            <a:spLocks noGrp="1"/>
          </p:cNvSpPr>
          <p:nvPr>
            <p:ph type="title"/>
          </p:nvPr>
        </p:nvSpPr>
        <p:spPr/>
        <p:txBody>
          <a:bodyPr/>
          <a:lstStyle/>
          <a:p>
            <a:r>
              <a:rPr lang="de-DE" dirty="0" err="1"/>
              <a:t>Riorganizzazione</a:t>
            </a:r>
            <a:r>
              <a:rPr lang="de-DE" dirty="0"/>
              <a:t> </a:t>
            </a:r>
            <a:r>
              <a:rPr lang="de-DE" dirty="0" err="1"/>
              <a:t>ripartizione</a:t>
            </a:r>
            <a:r>
              <a:rPr lang="de-DE" dirty="0"/>
              <a:t> 9</a:t>
            </a:r>
          </a:p>
        </p:txBody>
      </p:sp>
      <p:cxnSp>
        <p:nvCxnSpPr>
          <p:cNvPr id="4" name="Connettore 1 21"/>
          <p:cNvCxnSpPr>
            <a:stCxn id="15" idx="2"/>
          </p:cNvCxnSpPr>
          <p:nvPr/>
        </p:nvCxnSpPr>
        <p:spPr>
          <a:xfrm>
            <a:off x="1217613" y="4797425"/>
            <a:ext cx="965200" cy="635000"/>
          </a:xfrm>
          <a:prstGeom prst="line">
            <a:avLst/>
          </a:prstGeom>
          <a:solidFill>
            <a:schemeClr val="accent3">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riangolo isoscele 4"/>
          <p:cNvSpPr/>
          <p:nvPr/>
        </p:nvSpPr>
        <p:spPr>
          <a:xfrm>
            <a:off x="2038350" y="1579563"/>
            <a:ext cx="2165350" cy="21844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it-IT" sz="1700" dirty="0" err="1">
              <a:solidFill>
                <a:schemeClr val="bg1"/>
              </a:solidFill>
            </a:endParaRPr>
          </a:p>
        </p:txBody>
      </p:sp>
      <p:sp>
        <p:nvSpPr>
          <p:cNvPr id="6" name="Trapezio 5"/>
          <p:cNvSpPr/>
          <p:nvPr/>
        </p:nvSpPr>
        <p:spPr>
          <a:xfrm>
            <a:off x="1116013" y="4054475"/>
            <a:ext cx="4021137" cy="1681163"/>
          </a:xfrm>
          <a:prstGeom prst="trapezoid">
            <a:avLst>
              <a:gd name="adj" fmla="val 47881"/>
            </a:avLst>
          </a:prstGeom>
          <a:solidFill>
            <a:srgbClr val="BAD6EE"/>
          </a:solidFill>
          <a:ln>
            <a:solidFill>
              <a:srgbClr val="2F6782"/>
            </a:solidFill>
          </a:ln>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it-IT" sz="1700" dirty="0"/>
          </a:p>
        </p:txBody>
      </p:sp>
      <p:sp>
        <p:nvSpPr>
          <p:cNvPr id="7" name="CasellaDiTesto 9"/>
          <p:cNvSpPr txBox="1">
            <a:spLocks noChangeArrowheads="1"/>
          </p:cNvSpPr>
          <p:nvPr/>
        </p:nvSpPr>
        <p:spPr bwMode="auto">
          <a:xfrm>
            <a:off x="2462213" y="2543175"/>
            <a:ext cx="1385887" cy="90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08" tIns="42154" rIns="84308" bIns="42154">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FontTx/>
              <a:buNone/>
            </a:pPr>
            <a:r>
              <a:rPr lang="it-IT" altLang="de-DE" sz="1700" b="1" dirty="0" err="1">
                <a:solidFill>
                  <a:schemeClr val="bg1"/>
                </a:solidFill>
              </a:rPr>
              <a:t>Rip</a:t>
            </a:r>
            <a:r>
              <a:rPr lang="it-IT" altLang="de-DE" sz="1700" b="1" dirty="0">
                <a:solidFill>
                  <a:schemeClr val="bg1"/>
                </a:solidFill>
              </a:rPr>
              <a:t>. 9</a:t>
            </a:r>
            <a:endParaRPr lang="it-IT" altLang="de-DE" b="1" dirty="0">
              <a:solidFill>
                <a:schemeClr val="bg1"/>
              </a:solidFill>
            </a:endParaRPr>
          </a:p>
          <a:p>
            <a:pPr algn="ctr" eaLnBrk="1" hangingPunct="1">
              <a:spcBef>
                <a:spcPct val="0"/>
              </a:spcBef>
              <a:buFontTx/>
              <a:buNone/>
            </a:pPr>
            <a:r>
              <a:rPr lang="it-IT" altLang="de-DE" dirty="0" err="1">
                <a:solidFill>
                  <a:schemeClr val="bg1"/>
                </a:solidFill>
              </a:rPr>
              <a:t>Gesione</a:t>
            </a:r>
            <a:r>
              <a:rPr lang="it-IT" altLang="de-DE" dirty="0">
                <a:solidFill>
                  <a:schemeClr val="bg1"/>
                </a:solidFill>
              </a:rPr>
              <a:t> Sistemi IT</a:t>
            </a:r>
          </a:p>
        </p:txBody>
      </p:sp>
      <p:sp>
        <p:nvSpPr>
          <p:cNvPr id="8" name="CasellaDiTesto 10"/>
          <p:cNvSpPr txBox="1">
            <a:spLocks noChangeArrowheads="1"/>
          </p:cNvSpPr>
          <p:nvPr/>
        </p:nvSpPr>
        <p:spPr bwMode="auto">
          <a:xfrm>
            <a:off x="1869281" y="4533305"/>
            <a:ext cx="2571750" cy="90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08" tIns="42154" rIns="84308" bIns="42154">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FontTx/>
              <a:buNone/>
            </a:pPr>
            <a:r>
              <a:rPr lang="it-IT" altLang="de-DE" sz="1700" b="1" dirty="0"/>
              <a:t>SIAG</a:t>
            </a:r>
          </a:p>
          <a:p>
            <a:pPr algn="ctr" eaLnBrk="1" hangingPunct="1">
              <a:spcBef>
                <a:spcPct val="0"/>
              </a:spcBef>
              <a:buFontTx/>
              <a:buNone/>
            </a:pPr>
            <a:r>
              <a:rPr lang="it-IT" altLang="de-DE" dirty="0"/>
              <a:t>Sviluppo e gestione dei sistemi IT</a:t>
            </a:r>
          </a:p>
        </p:txBody>
      </p:sp>
      <p:cxnSp>
        <p:nvCxnSpPr>
          <p:cNvPr id="12" name="Connettore 2 19"/>
          <p:cNvCxnSpPr/>
          <p:nvPr/>
        </p:nvCxnSpPr>
        <p:spPr>
          <a:xfrm rot="5400000">
            <a:off x="3306763" y="3886200"/>
            <a:ext cx="417512" cy="1588"/>
          </a:xfrm>
          <a:prstGeom prst="straightConnector1">
            <a:avLst/>
          </a:prstGeom>
          <a:ln w="28575">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Connettore 2 20"/>
          <p:cNvCxnSpPr/>
          <p:nvPr/>
        </p:nvCxnSpPr>
        <p:spPr>
          <a:xfrm rot="5400000">
            <a:off x="3707607" y="3886994"/>
            <a:ext cx="417512" cy="0"/>
          </a:xfrm>
          <a:prstGeom prst="straightConnector1">
            <a:avLst/>
          </a:prstGeom>
          <a:ln w="28575">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Connettore 1 34"/>
          <p:cNvCxnSpPr/>
          <p:nvPr/>
        </p:nvCxnSpPr>
        <p:spPr>
          <a:xfrm>
            <a:off x="2462213" y="2138363"/>
            <a:ext cx="227012" cy="263525"/>
          </a:xfrm>
          <a:prstGeom prst="line">
            <a:avLst/>
          </a:prstGeom>
          <a:solidFill>
            <a:schemeClr val="accent3">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5" name="Rettangolo arrotondato 18"/>
          <p:cNvSpPr/>
          <p:nvPr/>
        </p:nvSpPr>
        <p:spPr>
          <a:xfrm>
            <a:off x="179388" y="3681413"/>
            <a:ext cx="2078037" cy="1116012"/>
          </a:xfrm>
          <a:prstGeom prst="roundRect">
            <a:avLst>
              <a:gd name="adj" fmla="val 6735"/>
            </a:avLst>
          </a:prstGeom>
          <a:solidFill>
            <a:srgbClr val="F8F8F8"/>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it-IT" sz="1400" dirty="0">
                <a:solidFill>
                  <a:srgbClr val="000000"/>
                </a:solidFill>
                <a:latin typeface="Verdana" pitchFamily="34" charset="0"/>
                <a:ea typeface="ＭＳ Ｐゴシック"/>
              </a:rPr>
              <a:t>Organizzazione  operativa , è in grado di disporre delle risorse sul mercato</a:t>
            </a:r>
          </a:p>
        </p:txBody>
      </p:sp>
      <p:sp>
        <p:nvSpPr>
          <p:cNvPr id="16" name="Rettangolo arrotondato 33"/>
          <p:cNvSpPr/>
          <p:nvPr/>
        </p:nvSpPr>
        <p:spPr>
          <a:xfrm>
            <a:off x="533400" y="1716088"/>
            <a:ext cx="2081213" cy="955675"/>
          </a:xfrm>
          <a:prstGeom prst="roundRect">
            <a:avLst>
              <a:gd name="adj" fmla="val 6735"/>
            </a:avLst>
          </a:prstGeom>
          <a:solidFill>
            <a:srgbClr val="F8F8F8"/>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it-IT" sz="1400" dirty="0">
                <a:solidFill>
                  <a:srgbClr val="000000"/>
                </a:solidFill>
                <a:latin typeface="Verdana" pitchFamily="34" charset="0"/>
                <a:ea typeface="ＭＳ Ｐゴシック"/>
              </a:rPr>
              <a:t>Organizzazione snella, definisce la strategia, gestisce gli investimenti IT</a:t>
            </a:r>
          </a:p>
        </p:txBody>
      </p:sp>
      <p:sp>
        <p:nvSpPr>
          <p:cNvPr id="23" name="Abgerundetes Rechteck 22"/>
          <p:cNvSpPr/>
          <p:nvPr/>
        </p:nvSpPr>
        <p:spPr>
          <a:xfrm>
            <a:off x="5092699" y="2804226"/>
            <a:ext cx="2952750" cy="639688"/>
          </a:xfrm>
          <a:prstGeom prst="roundRect">
            <a:avLst>
              <a:gd name="adj" fmla="val 36487"/>
            </a:avLst>
          </a:prstGeom>
          <a:ln/>
        </p:spPr>
        <p:style>
          <a:lnRef idx="3">
            <a:schemeClr val="lt1"/>
          </a:lnRef>
          <a:fillRef idx="1">
            <a:schemeClr val="accent2"/>
          </a:fillRef>
          <a:effectRef idx="1">
            <a:schemeClr val="accent2"/>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2000" b="1" dirty="0" err="1">
                <a:solidFill>
                  <a:schemeClr val="bg1"/>
                </a:solidFill>
              </a:rPr>
              <a:t>Governance</a:t>
            </a:r>
            <a:endParaRPr lang="de-DE" sz="2000" b="1" dirty="0">
              <a:solidFill>
                <a:schemeClr val="bg1"/>
              </a:solidFill>
            </a:endParaRPr>
          </a:p>
        </p:txBody>
      </p:sp>
      <p:sp>
        <p:nvSpPr>
          <p:cNvPr id="24" name="Abgerundetes Rechteck 22"/>
          <p:cNvSpPr/>
          <p:nvPr/>
        </p:nvSpPr>
        <p:spPr>
          <a:xfrm>
            <a:off x="5092699" y="2074884"/>
            <a:ext cx="2952750" cy="639688"/>
          </a:xfrm>
          <a:prstGeom prst="roundRect">
            <a:avLst>
              <a:gd name="adj" fmla="val 36487"/>
            </a:avLst>
          </a:prstGeom>
          <a:ln/>
        </p:spPr>
        <p:style>
          <a:lnRef idx="3">
            <a:schemeClr val="lt1"/>
          </a:lnRef>
          <a:fillRef idx="1">
            <a:schemeClr val="accent2"/>
          </a:fillRef>
          <a:effectRef idx="1">
            <a:schemeClr val="accent2"/>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2000" b="1" dirty="0">
                <a:solidFill>
                  <a:schemeClr val="bg1"/>
                </a:solidFill>
              </a:rPr>
              <a:t>IT-</a:t>
            </a:r>
            <a:r>
              <a:rPr lang="de-DE" sz="2000" b="1" dirty="0" err="1">
                <a:solidFill>
                  <a:schemeClr val="bg1"/>
                </a:solidFill>
              </a:rPr>
              <a:t>Strategy</a:t>
            </a:r>
            <a:endParaRPr lang="de-DE" sz="2000" b="1" dirty="0">
              <a:solidFill>
                <a:schemeClr val="bg1"/>
              </a:solidFill>
            </a:endParaRPr>
          </a:p>
        </p:txBody>
      </p:sp>
      <p:cxnSp>
        <p:nvCxnSpPr>
          <p:cNvPr id="27" name="Connettore 2 19"/>
          <p:cNvCxnSpPr/>
          <p:nvPr/>
        </p:nvCxnSpPr>
        <p:spPr>
          <a:xfrm rot="5400000">
            <a:off x="2887665" y="3886200"/>
            <a:ext cx="417512" cy="1588"/>
          </a:xfrm>
          <a:prstGeom prst="straightConnector1">
            <a:avLst/>
          </a:prstGeom>
          <a:ln w="28575">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Connettore 2 19"/>
          <p:cNvCxnSpPr/>
          <p:nvPr/>
        </p:nvCxnSpPr>
        <p:spPr>
          <a:xfrm rot="5400000">
            <a:off x="2466973" y="3886200"/>
            <a:ext cx="417512" cy="1588"/>
          </a:xfrm>
          <a:prstGeom prst="straightConnector1">
            <a:avLst/>
          </a:prstGeom>
          <a:ln w="28575">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Connettore 2 19"/>
          <p:cNvCxnSpPr/>
          <p:nvPr/>
        </p:nvCxnSpPr>
        <p:spPr>
          <a:xfrm rot="5400000">
            <a:off x="2088356" y="3886200"/>
            <a:ext cx="417512" cy="1588"/>
          </a:xfrm>
          <a:prstGeom prst="straightConnector1">
            <a:avLst/>
          </a:prstGeom>
          <a:ln w="28575">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9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Processi</a:t>
            </a:r>
            <a:r>
              <a:rPr lang="de-DE" dirty="0"/>
              <a:t> e </a:t>
            </a:r>
            <a:r>
              <a:rPr lang="de-DE" dirty="0" err="1"/>
              <a:t>distribuzione</a:t>
            </a:r>
            <a:r>
              <a:rPr lang="de-DE" dirty="0"/>
              <a:t> delle </a:t>
            </a:r>
            <a:r>
              <a:rPr lang="de-DE" dirty="0" err="1"/>
              <a:t>competenze</a:t>
            </a:r>
            <a:endParaRPr lang="de-DE" dirty="0"/>
          </a:p>
        </p:txBody>
      </p:sp>
      <p:sp>
        <p:nvSpPr>
          <p:cNvPr id="5" name="Rechteck 4"/>
          <p:cNvSpPr/>
          <p:nvPr/>
        </p:nvSpPr>
        <p:spPr>
          <a:xfrm>
            <a:off x="528638" y="1239838"/>
            <a:ext cx="1163637" cy="4608512"/>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b="1" dirty="0">
              <a:solidFill>
                <a:schemeClr val="tx1"/>
              </a:solidFill>
            </a:endParaRPr>
          </a:p>
          <a:p>
            <a:pPr algn="ctr" eaLnBrk="1" fontAlgn="auto" hangingPunct="1">
              <a:spcBef>
                <a:spcPts val="0"/>
              </a:spcBef>
              <a:spcAft>
                <a:spcPts val="0"/>
              </a:spcAft>
              <a:defRPr/>
            </a:pPr>
            <a:r>
              <a:rPr lang="de-DE" b="1" dirty="0">
                <a:solidFill>
                  <a:schemeClr val="tx1"/>
                </a:solidFill>
              </a:rPr>
              <a:t>PAB</a:t>
            </a:r>
          </a:p>
          <a:p>
            <a:pPr algn="ctr" eaLnBrk="1" fontAlgn="auto" hangingPunct="1">
              <a:spcBef>
                <a:spcPts val="0"/>
              </a:spcBef>
              <a:spcAft>
                <a:spcPts val="0"/>
              </a:spcAft>
              <a:defRPr/>
            </a:pPr>
            <a:endParaRPr lang="de-DE" b="1" dirty="0">
              <a:solidFill>
                <a:schemeClr val="tx1"/>
              </a:solidFill>
            </a:endParaRPr>
          </a:p>
          <a:p>
            <a:pPr algn="ctr" eaLnBrk="1" fontAlgn="auto" hangingPunct="1">
              <a:spcBef>
                <a:spcPts val="0"/>
              </a:spcBef>
              <a:spcAft>
                <a:spcPts val="0"/>
              </a:spcAft>
              <a:defRPr/>
            </a:pPr>
            <a:r>
              <a:rPr lang="de-DE" sz="1100" dirty="0" err="1">
                <a:solidFill>
                  <a:schemeClr val="tx1"/>
                </a:solidFill>
              </a:rPr>
              <a:t>Esigenze</a:t>
            </a:r>
            <a:r>
              <a:rPr lang="de-DE" sz="1100" dirty="0">
                <a:solidFill>
                  <a:schemeClr val="tx1"/>
                </a:solidFill>
              </a:rPr>
              <a:t> </a:t>
            </a:r>
          </a:p>
          <a:p>
            <a:pPr algn="ctr" eaLnBrk="1" fontAlgn="auto" hangingPunct="1">
              <a:spcBef>
                <a:spcPts val="0"/>
              </a:spcBef>
              <a:spcAft>
                <a:spcPts val="0"/>
              </a:spcAft>
              <a:defRPr/>
            </a:pPr>
            <a:r>
              <a:rPr lang="de-DE" sz="1100" dirty="0" err="1">
                <a:solidFill>
                  <a:schemeClr val="tx1"/>
                </a:solidFill>
              </a:rPr>
              <a:t>Richieste</a:t>
            </a:r>
            <a:endParaRPr lang="de-DE" dirty="0">
              <a:solidFill>
                <a:schemeClr val="tx1"/>
              </a:solidFill>
            </a:endParaRPr>
          </a:p>
        </p:txBody>
      </p:sp>
      <p:sp>
        <p:nvSpPr>
          <p:cNvPr id="6" name="Rechteck 5">
            <a:hlinkClick r:id="" action="ppaction://noaction"/>
          </p:cNvPr>
          <p:cNvSpPr/>
          <p:nvPr/>
        </p:nvSpPr>
        <p:spPr>
          <a:xfrm>
            <a:off x="1835150" y="2390775"/>
            <a:ext cx="1368425" cy="2449513"/>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de-DE" sz="1400" b="1" dirty="0">
              <a:solidFill>
                <a:schemeClr val="bg1"/>
              </a:solidFill>
            </a:endParaRPr>
          </a:p>
          <a:p>
            <a:pPr algn="ctr" eaLnBrk="1" fontAlgn="auto" hangingPunct="1">
              <a:spcBef>
                <a:spcPts val="0"/>
              </a:spcBef>
              <a:spcAft>
                <a:spcPts val="0"/>
              </a:spcAft>
              <a:defRPr/>
            </a:pPr>
            <a:endParaRPr lang="de-DE" sz="1400" b="1" dirty="0">
              <a:solidFill>
                <a:schemeClr val="bg1"/>
              </a:solidFill>
            </a:endParaRPr>
          </a:p>
          <a:p>
            <a:pPr algn="ctr" eaLnBrk="1" fontAlgn="auto" hangingPunct="1">
              <a:spcBef>
                <a:spcPts val="0"/>
              </a:spcBef>
              <a:spcAft>
                <a:spcPts val="0"/>
              </a:spcAft>
              <a:defRPr/>
            </a:pPr>
            <a:r>
              <a:rPr lang="de-DE" sz="1400" b="1" dirty="0">
                <a:solidFill>
                  <a:schemeClr val="bg1"/>
                </a:solidFill>
              </a:rPr>
              <a:t>Demand</a:t>
            </a:r>
          </a:p>
          <a:p>
            <a:pPr algn="ctr" eaLnBrk="1" fontAlgn="auto" hangingPunct="1">
              <a:spcBef>
                <a:spcPts val="0"/>
              </a:spcBef>
              <a:spcAft>
                <a:spcPts val="0"/>
              </a:spcAft>
              <a:defRPr/>
            </a:pPr>
            <a:r>
              <a:rPr lang="de-DE" sz="1400" b="1" dirty="0">
                <a:solidFill>
                  <a:schemeClr val="bg1"/>
                </a:solidFill>
              </a:rPr>
              <a:t>Management</a:t>
            </a:r>
          </a:p>
          <a:p>
            <a:pPr algn="ctr" eaLnBrk="1" fontAlgn="auto" hangingPunct="1">
              <a:spcBef>
                <a:spcPts val="0"/>
              </a:spcBef>
              <a:spcAft>
                <a:spcPts val="0"/>
              </a:spcAft>
              <a:defRPr/>
            </a:pPr>
            <a:endParaRPr lang="de-DE" sz="1400" b="1" dirty="0">
              <a:solidFill>
                <a:schemeClr val="bg1"/>
              </a:solidFill>
            </a:endParaRPr>
          </a:p>
          <a:p>
            <a:pPr algn="ctr" eaLnBrk="1" fontAlgn="auto" hangingPunct="1">
              <a:spcBef>
                <a:spcPts val="0"/>
              </a:spcBef>
              <a:spcAft>
                <a:spcPts val="0"/>
              </a:spcAft>
              <a:defRPr/>
            </a:pPr>
            <a:endParaRPr lang="de-DE" sz="1400" b="1" dirty="0">
              <a:solidFill>
                <a:schemeClr val="bg1"/>
              </a:solidFill>
            </a:endParaRPr>
          </a:p>
          <a:p>
            <a:pPr algn="ctr" eaLnBrk="1" fontAlgn="auto" hangingPunct="1">
              <a:spcBef>
                <a:spcPts val="0"/>
              </a:spcBef>
              <a:spcAft>
                <a:spcPts val="0"/>
              </a:spcAft>
              <a:defRPr/>
            </a:pPr>
            <a:endParaRPr lang="de-DE" sz="1400" b="1" dirty="0">
              <a:solidFill>
                <a:schemeClr val="bg1"/>
              </a:solidFill>
            </a:endParaRPr>
          </a:p>
        </p:txBody>
      </p:sp>
      <p:sp>
        <p:nvSpPr>
          <p:cNvPr id="7" name="Rechteck 6">
            <a:hlinkClick r:id="" action="ppaction://noaction"/>
          </p:cNvPr>
          <p:cNvSpPr/>
          <p:nvPr/>
        </p:nvSpPr>
        <p:spPr>
          <a:xfrm>
            <a:off x="3276600" y="2390775"/>
            <a:ext cx="1223963" cy="115252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de-DE" sz="1600" b="1" dirty="0">
              <a:solidFill>
                <a:schemeClr val="bg1"/>
              </a:solidFill>
            </a:endParaRPr>
          </a:p>
        </p:txBody>
      </p:sp>
      <p:sp>
        <p:nvSpPr>
          <p:cNvPr id="8" name="Rechteck 7">
            <a:hlinkClick r:id="" action="ppaction://noaction"/>
          </p:cNvPr>
          <p:cNvSpPr/>
          <p:nvPr/>
        </p:nvSpPr>
        <p:spPr>
          <a:xfrm>
            <a:off x="3276600" y="3616325"/>
            <a:ext cx="1223963" cy="1223963"/>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de-DE" sz="1600" b="1" dirty="0">
              <a:solidFill>
                <a:schemeClr val="bg1"/>
              </a:solidFill>
            </a:endParaRPr>
          </a:p>
        </p:txBody>
      </p:sp>
      <p:sp>
        <p:nvSpPr>
          <p:cNvPr id="9" name="Rechteck 8">
            <a:hlinkClick r:id="" action="ppaction://noaction"/>
          </p:cNvPr>
          <p:cNvSpPr/>
          <p:nvPr/>
        </p:nvSpPr>
        <p:spPr>
          <a:xfrm>
            <a:off x="6588125" y="2390775"/>
            <a:ext cx="936625" cy="2449513"/>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700" b="1" dirty="0">
                <a:solidFill>
                  <a:schemeClr val="tx1"/>
                </a:solidFill>
              </a:rPr>
              <a:t>Run</a:t>
            </a:r>
          </a:p>
        </p:txBody>
      </p:sp>
      <p:sp>
        <p:nvSpPr>
          <p:cNvPr id="10" name="Rechteck 9"/>
          <p:cNvSpPr/>
          <p:nvPr/>
        </p:nvSpPr>
        <p:spPr>
          <a:xfrm>
            <a:off x="7667625" y="1239838"/>
            <a:ext cx="1152525" cy="4608512"/>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b="1" dirty="0">
                <a:solidFill>
                  <a:schemeClr val="tx1"/>
                </a:solidFill>
              </a:rPr>
              <a:t>PAB</a:t>
            </a:r>
          </a:p>
          <a:p>
            <a:pPr algn="ctr" eaLnBrk="1" fontAlgn="auto" hangingPunct="1">
              <a:spcBef>
                <a:spcPts val="0"/>
              </a:spcBef>
              <a:spcAft>
                <a:spcPts val="0"/>
              </a:spcAft>
              <a:defRPr/>
            </a:pPr>
            <a:endParaRPr lang="de-DE" b="1" dirty="0">
              <a:solidFill>
                <a:schemeClr val="tx1"/>
              </a:solidFill>
            </a:endParaRPr>
          </a:p>
          <a:p>
            <a:pPr algn="ctr" eaLnBrk="1" fontAlgn="auto" hangingPunct="1">
              <a:spcBef>
                <a:spcPts val="0"/>
              </a:spcBef>
              <a:spcAft>
                <a:spcPts val="0"/>
              </a:spcAft>
              <a:defRPr/>
            </a:pPr>
            <a:r>
              <a:rPr lang="de-DE" sz="1100" dirty="0" err="1">
                <a:solidFill>
                  <a:schemeClr val="tx1"/>
                </a:solidFill>
              </a:rPr>
              <a:t>Soddissafzione</a:t>
            </a:r>
            <a:endParaRPr lang="de-DE" dirty="0">
              <a:solidFill>
                <a:schemeClr val="tx1"/>
              </a:solidFill>
            </a:endParaRPr>
          </a:p>
        </p:txBody>
      </p:sp>
      <p:sp>
        <p:nvSpPr>
          <p:cNvPr id="11" name="Rechteck 10">
            <a:hlinkClick r:id="" action="ppaction://noaction"/>
          </p:cNvPr>
          <p:cNvSpPr/>
          <p:nvPr/>
        </p:nvSpPr>
        <p:spPr>
          <a:xfrm>
            <a:off x="3276600" y="1600200"/>
            <a:ext cx="1223963" cy="6477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bg1"/>
                </a:solidFill>
              </a:rPr>
              <a:t>Compliance</a:t>
            </a:r>
          </a:p>
          <a:p>
            <a:pPr algn="ctr" eaLnBrk="1" fontAlgn="auto" hangingPunct="1">
              <a:spcBef>
                <a:spcPts val="0"/>
              </a:spcBef>
              <a:spcAft>
                <a:spcPts val="0"/>
              </a:spcAft>
              <a:defRPr/>
            </a:pPr>
            <a:r>
              <a:rPr lang="de-DE" sz="1400" dirty="0">
                <a:solidFill>
                  <a:schemeClr val="bg1"/>
                </a:solidFill>
              </a:rPr>
              <a:t>IT Security</a:t>
            </a:r>
          </a:p>
        </p:txBody>
      </p:sp>
      <p:sp>
        <p:nvSpPr>
          <p:cNvPr id="12" name="Rechteck 11">
            <a:hlinkClick r:id="" action="ppaction://noaction"/>
          </p:cNvPr>
          <p:cNvSpPr/>
          <p:nvPr/>
        </p:nvSpPr>
        <p:spPr>
          <a:xfrm>
            <a:off x="1835150" y="4983163"/>
            <a:ext cx="1368425" cy="6492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err="1">
                <a:solidFill>
                  <a:schemeClr val="bg1"/>
                </a:solidFill>
              </a:rPr>
              <a:t>Financials</a:t>
            </a:r>
            <a:endParaRPr lang="de-DE" sz="1400" dirty="0">
              <a:solidFill>
                <a:schemeClr val="bg1"/>
              </a:solidFill>
            </a:endParaRPr>
          </a:p>
        </p:txBody>
      </p:sp>
      <p:sp>
        <p:nvSpPr>
          <p:cNvPr id="13" name="Textfeld 26">
            <a:hlinkClick r:id="rId3" action="ppaction://hlinksldjump"/>
          </p:cNvPr>
          <p:cNvSpPr txBox="1">
            <a:spLocks noChangeArrowheads="1"/>
          </p:cNvSpPr>
          <p:nvPr/>
        </p:nvSpPr>
        <p:spPr bwMode="auto">
          <a:xfrm>
            <a:off x="1763713" y="1239838"/>
            <a:ext cx="151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FontTx/>
              <a:buNone/>
            </a:pPr>
            <a:r>
              <a:rPr lang="de-DE" altLang="de-DE" b="1"/>
              <a:t>Governance</a:t>
            </a:r>
          </a:p>
        </p:txBody>
      </p:sp>
      <p:sp>
        <p:nvSpPr>
          <p:cNvPr id="14" name="Rechteck 13">
            <a:hlinkClick r:id="" action="ppaction://noaction"/>
          </p:cNvPr>
          <p:cNvSpPr/>
          <p:nvPr/>
        </p:nvSpPr>
        <p:spPr>
          <a:xfrm>
            <a:off x="3292475" y="4983163"/>
            <a:ext cx="1208088" cy="64928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bg1"/>
                </a:solidFill>
              </a:rPr>
              <a:t>Strategic</a:t>
            </a:r>
          </a:p>
          <a:p>
            <a:pPr algn="ctr" eaLnBrk="1" fontAlgn="auto" hangingPunct="1">
              <a:spcBef>
                <a:spcPts val="0"/>
              </a:spcBef>
              <a:spcAft>
                <a:spcPts val="0"/>
              </a:spcAft>
              <a:defRPr/>
            </a:pPr>
            <a:r>
              <a:rPr lang="de-DE" sz="1400" dirty="0" err="1">
                <a:solidFill>
                  <a:schemeClr val="bg1"/>
                </a:solidFill>
              </a:rPr>
              <a:t>Supply</a:t>
            </a:r>
            <a:endParaRPr lang="de-DE" sz="1400" dirty="0">
              <a:solidFill>
                <a:schemeClr val="bg1"/>
              </a:solidFill>
            </a:endParaRPr>
          </a:p>
        </p:txBody>
      </p:sp>
      <p:sp>
        <p:nvSpPr>
          <p:cNvPr id="15" name="Rechteck 14">
            <a:hlinkClick r:id="rId4" action="ppaction://hlinksldjump"/>
          </p:cNvPr>
          <p:cNvSpPr/>
          <p:nvPr/>
        </p:nvSpPr>
        <p:spPr>
          <a:xfrm>
            <a:off x="1838325" y="1597025"/>
            <a:ext cx="1368425" cy="64770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bg1"/>
                </a:solidFill>
              </a:rPr>
              <a:t>IT </a:t>
            </a:r>
            <a:r>
              <a:rPr lang="de-DE" sz="1400" dirty="0" err="1">
                <a:solidFill>
                  <a:schemeClr val="bg1"/>
                </a:solidFill>
              </a:rPr>
              <a:t>Strategy</a:t>
            </a:r>
            <a:endParaRPr lang="de-DE" sz="1400" dirty="0">
              <a:solidFill>
                <a:schemeClr val="bg1"/>
              </a:solidFill>
            </a:endParaRPr>
          </a:p>
        </p:txBody>
      </p:sp>
      <p:sp>
        <p:nvSpPr>
          <p:cNvPr id="16" name="Textfeld 29"/>
          <p:cNvSpPr txBox="1">
            <a:spLocks noChangeArrowheads="1"/>
          </p:cNvSpPr>
          <p:nvPr/>
        </p:nvSpPr>
        <p:spPr bwMode="auto">
          <a:xfrm>
            <a:off x="3518584" y="2823309"/>
            <a:ext cx="7397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eaLnBrk="1" hangingPunct="1">
              <a:spcBef>
                <a:spcPct val="0"/>
              </a:spcBef>
              <a:buFontTx/>
              <a:buNone/>
            </a:pPr>
            <a:r>
              <a:rPr lang="de-DE" altLang="de-DE" sz="1600" b="1" dirty="0">
                <a:solidFill>
                  <a:schemeClr val="bg1"/>
                </a:solidFill>
              </a:rPr>
              <a:t>PLAN</a:t>
            </a:r>
          </a:p>
        </p:txBody>
      </p:sp>
      <p:sp>
        <p:nvSpPr>
          <p:cNvPr id="17" name="Rechteck 30"/>
          <p:cNvSpPr>
            <a:spLocks noChangeArrowheads="1"/>
          </p:cNvSpPr>
          <p:nvPr/>
        </p:nvSpPr>
        <p:spPr bwMode="auto">
          <a:xfrm>
            <a:off x="3276600" y="3769359"/>
            <a:ext cx="12239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400">
                <a:solidFill>
                  <a:schemeClr val="tx1"/>
                </a:solidFill>
                <a:latin typeface="Arial" panose="020B0604020202020204" pitchFamily="34" charset="0"/>
              </a:defRPr>
            </a:lvl3pPr>
            <a:lvl4pPr marL="1600200" indent="-228600">
              <a:spcBef>
                <a:spcPct val="20000"/>
              </a:spcBef>
              <a:buChar char="–"/>
              <a:defRPr sz="1200">
                <a:solidFill>
                  <a:schemeClr val="tx1"/>
                </a:solidFill>
                <a:latin typeface="Arial" panose="020B0604020202020204" pitchFamily="34" charset="0"/>
              </a:defRPr>
            </a:lvl4pPr>
            <a:lvl5pPr marL="2057400" indent="-228600">
              <a:spcBef>
                <a:spcPct val="20000"/>
              </a:spcBef>
              <a:buChar char="»"/>
              <a:defRPr sz="12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defRPr>
            </a:lvl9pPr>
          </a:lstStyle>
          <a:p>
            <a:pPr algn="ctr" eaLnBrk="1" hangingPunct="1">
              <a:spcBef>
                <a:spcPct val="0"/>
              </a:spcBef>
              <a:buFontTx/>
              <a:buNone/>
            </a:pPr>
            <a:r>
              <a:rPr lang="de-DE" altLang="de-DE" sz="1600" b="1" dirty="0" err="1">
                <a:solidFill>
                  <a:schemeClr val="bg1"/>
                </a:solidFill>
              </a:rPr>
              <a:t>Gesione</a:t>
            </a:r>
            <a:r>
              <a:rPr lang="de-DE" altLang="de-DE" sz="1600" b="1" dirty="0">
                <a:solidFill>
                  <a:schemeClr val="bg1"/>
                </a:solidFill>
              </a:rPr>
              <a:t> della </a:t>
            </a:r>
            <a:r>
              <a:rPr lang="de-DE" altLang="de-DE" sz="1600" b="1" dirty="0" err="1">
                <a:solidFill>
                  <a:schemeClr val="bg1"/>
                </a:solidFill>
              </a:rPr>
              <a:t>qualità</a:t>
            </a:r>
            <a:endParaRPr lang="de-DE" altLang="de-DE" sz="1600" dirty="0">
              <a:solidFill>
                <a:schemeClr val="bg1"/>
              </a:solidFill>
            </a:endParaRPr>
          </a:p>
        </p:txBody>
      </p:sp>
      <p:sp>
        <p:nvSpPr>
          <p:cNvPr id="18" name="Rechteck 17">
            <a:hlinkClick r:id="" action="ppaction://noaction"/>
          </p:cNvPr>
          <p:cNvSpPr/>
          <p:nvPr/>
        </p:nvSpPr>
        <p:spPr>
          <a:xfrm>
            <a:off x="4572000" y="2390775"/>
            <a:ext cx="863600" cy="1152525"/>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700" b="1" dirty="0">
                <a:solidFill>
                  <a:schemeClr val="tx1"/>
                </a:solidFill>
              </a:rPr>
              <a:t>Plan</a:t>
            </a:r>
          </a:p>
        </p:txBody>
      </p:sp>
      <p:sp>
        <p:nvSpPr>
          <p:cNvPr id="19" name="Rechteck 18">
            <a:hlinkClick r:id="" action="ppaction://noaction"/>
          </p:cNvPr>
          <p:cNvSpPr/>
          <p:nvPr/>
        </p:nvSpPr>
        <p:spPr>
          <a:xfrm>
            <a:off x="4572000" y="3616325"/>
            <a:ext cx="863600" cy="1223963"/>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b="1" dirty="0">
                <a:solidFill>
                  <a:schemeClr val="tx1"/>
                </a:solidFill>
              </a:rPr>
              <a:t>Monitor</a:t>
            </a:r>
            <a:endParaRPr lang="de-DE" sz="1200" b="1" dirty="0">
              <a:solidFill>
                <a:schemeClr val="tx1"/>
              </a:solidFill>
            </a:endParaRPr>
          </a:p>
        </p:txBody>
      </p:sp>
      <p:sp>
        <p:nvSpPr>
          <p:cNvPr id="20" name="Rechteck 19">
            <a:hlinkClick r:id="" action="ppaction://noaction"/>
          </p:cNvPr>
          <p:cNvSpPr/>
          <p:nvPr/>
        </p:nvSpPr>
        <p:spPr>
          <a:xfrm>
            <a:off x="5561013" y="2390775"/>
            <a:ext cx="936625" cy="2449513"/>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700" b="1" dirty="0" err="1">
                <a:solidFill>
                  <a:schemeClr val="tx1"/>
                </a:solidFill>
              </a:rPr>
              <a:t>Build</a:t>
            </a:r>
            <a:endParaRPr lang="de-DE" sz="1700" b="1" dirty="0">
              <a:solidFill>
                <a:schemeClr val="tx1"/>
              </a:solidFill>
            </a:endParaRPr>
          </a:p>
          <a:p>
            <a:pPr algn="ctr" eaLnBrk="1" fontAlgn="auto" hangingPunct="1">
              <a:spcBef>
                <a:spcPts val="0"/>
              </a:spcBef>
              <a:spcAft>
                <a:spcPts val="0"/>
              </a:spcAft>
              <a:defRPr/>
            </a:pPr>
            <a:endParaRPr lang="de-DE" sz="1700" b="1" dirty="0">
              <a:solidFill>
                <a:schemeClr val="tx1"/>
              </a:solidFill>
            </a:endParaRPr>
          </a:p>
          <a:p>
            <a:pPr algn="ctr" eaLnBrk="1" fontAlgn="auto" hangingPunct="1">
              <a:spcBef>
                <a:spcPts val="0"/>
              </a:spcBef>
              <a:spcAft>
                <a:spcPts val="0"/>
              </a:spcAft>
              <a:defRPr/>
            </a:pPr>
            <a:r>
              <a:rPr lang="de-DE" sz="1400" dirty="0">
                <a:solidFill>
                  <a:schemeClr val="tx1"/>
                </a:solidFill>
              </a:rPr>
              <a:t>Development </a:t>
            </a:r>
          </a:p>
          <a:p>
            <a:pPr algn="ctr" eaLnBrk="1" fontAlgn="auto" hangingPunct="1">
              <a:spcBef>
                <a:spcPts val="0"/>
              </a:spcBef>
              <a:spcAft>
                <a:spcPts val="0"/>
              </a:spcAft>
              <a:defRPr/>
            </a:pPr>
            <a:endParaRPr lang="de-DE" sz="1400" dirty="0">
              <a:solidFill>
                <a:schemeClr val="tx1"/>
              </a:solidFill>
            </a:endParaRPr>
          </a:p>
          <a:p>
            <a:pPr algn="ctr" eaLnBrk="1" fontAlgn="auto" hangingPunct="1">
              <a:spcBef>
                <a:spcPts val="0"/>
              </a:spcBef>
              <a:spcAft>
                <a:spcPts val="0"/>
              </a:spcAft>
              <a:defRPr/>
            </a:pPr>
            <a:r>
              <a:rPr lang="de-DE" sz="1400" dirty="0" err="1">
                <a:solidFill>
                  <a:schemeClr val="tx1"/>
                </a:solidFill>
              </a:rPr>
              <a:t>Integrate</a:t>
            </a:r>
            <a:endParaRPr lang="de-DE" sz="1400" dirty="0">
              <a:solidFill>
                <a:schemeClr val="tx1"/>
              </a:solidFill>
            </a:endParaRPr>
          </a:p>
        </p:txBody>
      </p:sp>
      <p:sp>
        <p:nvSpPr>
          <p:cNvPr id="21" name="Rechteck 20">
            <a:hlinkClick r:id="" action="ppaction://noaction"/>
          </p:cNvPr>
          <p:cNvSpPr/>
          <p:nvPr/>
        </p:nvSpPr>
        <p:spPr>
          <a:xfrm>
            <a:off x="4572000" y="4983163"/>
            <a:ext cx="2952750" cy="649287"/>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tx1"/>
                </a:solidFill>
              </a:rPr>
              <a:t>Operative</a:t>
            </a:r>
          </a:p>
          <a:p>
            <a:pPr algn="ctr" eaLnBrk="1" fontAlgn="auto" hangingPunct="1">
              <a:spcBef>
                <a:spcPts val="0"/>
              </a:spcBef>
              <a:spcAft>
                <a:spcPts val="0"/>
              </a:spcAft>
              <a:defRPr/>
            </a:pPr>
            <a:r>
              <a:rPr lang="de-DE" sz="1400" dirty="0" err="1">
                <a:solidFill>
                  <a:schemeClr val="tx1"/>
                </a:solidFill>
              </a:rPr>
              <a:t>Supply</a:t>
            </a:r>
            <a:r>
              <a:rPr lang="de-DE" sz="1400" dirty="0">
                <a:solidFill>
                  <a:schemeClr val="tx1"/>
                </a:solidFill>
              </a:rPr>
              <a:t> (</a:t>
            </a:r>
            <a:r>
              <a:rPr lang="de-DE" sz="1400" dirty="0" err="1">
                <a:solidFill>
                  <a:schemeClr val="tx1"/>
                </a:solidFill>
              </a:rPr>
              <a:t>Buy</a:t>
            </a:r>
            <a:r>
              <a:rPr lang="de-DE" sz="1400" dirty="0">
                <a:solidFill>
                  <a:schemeClr val="tx1"/>
                </a:solidFill>
              </a:rPr>
              <a:t>)</a:t>
            </a:r>
          </a:p>
        </p:txBody>
      </p:sp>
      <p:sp>
        <p:nvSpPr>
          <p:cNvPr id="22" name="Rechteck 21">
            <a:hlinkClick r:id="" action="ppaction://noaction"/>
          </p:cNvPr>
          <p:cNvSpPr/>
          <p:nvPr/>
        </p:nvSpPr>
        <p:spPr>
          <a:xfrm>
            <a:off x="4572000" y="1597025"/>
            <a:ext cx="2952750" cy="647700"/>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tx1"/>
                </a:solidFill>
              </a:rPr>
              <a:t>Compliance</a:t>
            </a:r>
          </a:p>
          <a:p>
            <a:pPr algn="ctr" eaLnBrk="1" fontAlgn="auto" hangingPunct="1">
              <a:spcBef>
                <a:spcPts val="0"/>
              </a:spcBef>
              <a:spcAft>
                <a:spcPts val="0"/>
              </a:spcAft>
              <a:defRPr/>
            </a:pPr>
            <a:r>
              <a:rPr lang="de-DE" sz="1400" dirty="0">
                <a:solidFill>
                  <a:schemeClr val="tx1"/>
                </a:solidFill>
              </a:rPr>
              <a:t>&amp; IT Security</a:t>
            </a:r>
          </a:p>
        </p:txBody>
      </p:sp>
      <p:sp>
        <p:nvSpPr>
          <p:cNvPr id="23" name="Richtungspfeil 24"/>
          <p:cNvSpPr/>
          <p:nvPr/>
        </p:nvSpPr>
        <p:spPr>
          <a:xfrm>
            <a:off x="1116013" y="2535238"/>
            <a:ext cx="792162" cy="431800"/>
          </a:xfrm>
          <a:prstGeom prst="homePlat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b="1" dirty="0" err="1">
                <a:solidFill>
                  <a:schemeClr val="tx1"/>
                </a:solidFill>
              </a:rPr>
              <a:t>Reqs</a:t>
            </a:r>
            <a:endParaRPr lang="de-DE" sz="1400" b="1" dirty="0">
              <a:solidFill>
                <a:schemeClr val="tx1"/>
              </a:solidFill>
            </a:endParaRPr>
          </a:p>
        </p:txBody>
      </p:sp>
      <p:sp>
        <p:nvSpPr>
          <p:cNvPr id="24" name="Richtungspfeil 36"/>
          <p:cNvSpPr/>
          <p:nvPr/>
        </p:nvSpPr>
        <p:spPr>
          <a:xfrm>
            <a:off x="1116013" y="4264025"/>
            <a:ext cx="792162" cy="431800"/>
          </a:xfrm>
          <a:prstGeom prst="homePlat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b="1" dirty="0" err="1">
                <a:solidFill>
                  <a:schemeClr val="tx1"/>
                </a:solidFill>
              </a:rPr>
              <a:t>Reqs</a:t>
            </a:r>
            <a:endParaRPr lang="de-DE" sz="1400" b="1" dirty="0">
              <a:solidFill>
                <a:schemeClr val="tx1"/>
              </a:solidFill>
            </a:endParaRPr>
          </a:p>
        </p:txBody>
      </p:sp>
      <p:sp>
        <p:nvSpPr>
          <p:cNvPr id="25" name="Richtungspfeil 13"/>
          <p:cNvSpPr/>
          <p:nvPr/>
        </p:nvSpPr>
        <p:spPr>
          <a:xfrm>
            <a:off x="7451725" y="2535238"/>
            <a:ext cx="1152525" cy="431800"/>
          </a:xfrm>
          <a:prstGeom prst="homePlat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b="1" dirty="0">
                <a:solidFill>
                  <a:schemeClr val="tx1"/>
                </a:solidFill>
              </a:rPr>
              <a:t>IT Service</a:t>
            </a:r>
          </a:p>
        </p:txBody>
      </p:sp>
      <p:sp>
        <p:nvSpPr>
          <p:cNvPr id="26" name="Richtungspfeil 35"/>
          <p:cNvSpPr/>
          <p:nvPr/>
        </p:nvSpPr>
        <p:spPr>
          <a:xfrm>
            <a:off x="7451725" y="4264025"/>
            <a:ext cx="1152525" cy="431800"/>
          </a:xfrm>
          <a:prstGeom prst="homePlat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400" b="1" dirty="0">
                <a:solidFill>
                  <a:schemeClr val="tx1"/>
                </a:solidFill>
              </a:rPr>
              <a:t>IT Service</a:t>
            </a:r>
          </a:p>
        </p:txBody>
      </p:sp>
      <p:sp>
        <p:nvSpPr>
          <p:cNvPr id="27" name="Rechteck 26"/>
          <p:cNvSpPr/>
          <p:nvPr/>
        </p:nvSpPr>
        <p:spPr>
          <a:xfrm>
            <a:off x="1838325" y="5732463"/>
            <a:ext cx="747713" cy="28892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bg1"/>
                </a:solidFill>
              </a:rPr>
              <a:t>Abt.9</a:t>
            </a:r>
          </a:p>
        </p:txBody>
      </p:sp>
      <p:sp>
        <p:nvSpPr>
          <p:cNvPr id="28" name="Rechteck 27"/>
          <p:cNvSpPr/>
          <p:nvPr/>
        </p:nvSpPr>
        <p:spPr>
          <a:xfrm>
            <a:off x="4573588" y="5732463"/>
            <a:ext cx="747712" cy="288925"/>
          </a:xfrm>
          <a:prstGeom prst="rect">
            <a:avLst/>
          </a:prstGeom>
          <a:solidFill>
            <a:srgbClr val="BAD6EE"/>
          </a:solidFill>
          <a:ln>
            <a:solidFill>
              <a:srgbClr val="2F678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r>
              <a:rPr lang="de-DE" sz="1400" dirty="0">
                <a:solidFill>
                  <a:schemeClr val="tx1"/>
                </a:solidFill>
              </a:rPr>
              <a:t>SIAG</a:t>
            </a:r>
          </a:p>
        </p:txBody>
      </p:sp>
      <p:grpSp>
        <p:nvGrpSpPr>
          <p:cNvPr id="29" name="Gruppieren 37"/>
          <p:cNvGrpSpPr>
            <a:grpSpLocks/>
          </p:cNvGrpSpPr>
          <p:nvPr/>
        </p:nvGrpSpPr>
        <p:grpSpPr bwMode="auto">
          <a:xfrm rot="-5400000">
            <a:off x="3959225" y="2928938"/>
            <a:ext cx="1152525" cy="76200"/>
            <a:chOff x="3780164" y="4372313"/>
            <a:chExt cx="1614670" cy="159543"/>
          </a:xfrm>
        </p:grpSpPr>
        <p:sp>
          <p:nvSpPr>
            <p:cNvPr id="30" name="Rechteck 29"/>
            <p:cNvSpPr/>
            <p:nvPr/>
          </p:nvSpPr>
          <p:spPr>
            <a:xfrm>
              <a:off x="3789060" y="4372313"/>
              <a:ext cx="144563"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1" name="Rechteck 30"/>
            <p:cNvSpPr/>
            <p:nvPr/>
          </p:nvSpPr>
          <p:spPr>
            <a:xfrm>
              <a:off x="4080413" y="4372314"/>
              <a:ext cx="144565"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2" name="Rechteck 31"/>
            <p:cNvSpPr/>
            <p:nvPr/>
          </p:nvSpPr>
          <p:spPr>
            <a:xfrm>
              <a:off x="4376213" y="4372313"/>
              <a:ext cx="144563"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3" name="Rechteck 32"/>
            <p:cNvSpPr/>
            <p:nvPr/>
          </p:nvSpPr>
          <p:spPr>
            <a:xfrm>
              <a:off x="4676462" y="4372314"/>
              <a:ext cx="144565"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4" name="Rechteck 33"/>
            <p:cNvSpPr/>
            <p:nvPr/>
          </p:nvSpPr>
          <p:spPr>
            <a:xfrm>
              <a:off x="4972262" y="4372313"/>
              <a:ext cx="144563"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5" name="Rechteck 34"/>
            <p:cNvSpPr/>
            <p:nvPr/>
          </p:nvSpPr>
          <p:spPr>
            <a:xfrm>
              <a:off x="5259166" y="4372314"/>
              <a:ext cx="144565" cy="14292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36" name="Rechteck 35"/>
            <p:cNvSpPr/>
            <p:nvPr/>
          </p:nvSpPr>
          <p:spPr>
            <a:xfrm>
              <a:off x="4216082" y="4375638"/>
              <a:ext cx="151236" cy="142925"/>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37" name="Rechteck 36"/>
            <p:cNvSpPr/>
            <p:nvPr/>
          </p:nvSpPr>
          <p:spPr>
            <a:xfrm>
              <a:off x="3920281" y="4375638"/>
              <a:ext cx="151236" cy="142925"/>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38" name="Rechteck 37"/>
            <p:cNvSpPr/>
            <p:nvPr/>
          </p:nvSpPr>
          <p:spPr>
            <a:xfrm>
              <a:off x="4523001" y="4378961"/>
              <a:ext cx="153460" cy="142923"/>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39" name="Rechteck 38"/>
            <p:cNvSpPr/>
            <p:nvPr/>
          </p:nvSpPr>
          <p:spPr>
            <a:xfrm>
              <a:off x="4812130" y="4378962"/>
              <a:ext cx="151236" cy="142923"/>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40" name="Rechteck 39"/>
            <p:cNvSpPr/>
            <p:nvPr/>
          </p:nvSpPr>
          <p:spPr>
            <a:xfrm>
              <a:off x="5116827" y="4375638"/>
              <a:ext cx="153461" cy="142925"/>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cxnSp>
          <p:nvCxnSpPr>
            <p:cNvPr id="41" name="Gerade Verbindung 51"/>
            <p:cNvCxnSpPr/>
            <p:nvPr/>
          </p:nvCxnSpPr>
          <p:spPr>
            <a:xfrm>
              <a:off x="3780165" y="4521885"/>
              <a:ext cx="1614670" cy="9972"/>
            </a:xfrm>
            <a:prstGeom prst="line">
              <a:avLst/>
            </a:prstGeom>
            <a:ln w="31750">
              <a:solidFill>
                <a:srgbClr val="BAD6EE"/>
              </a:solidFill>
            </a:ln>
          </p:spPr>
          <p:style>
            <a:lnRef idx="1">
              <a:schemeClr val="accent1"/>
            </a:lnRef>
            <a:fillRef idx="0">
              <a:schemeClr val="accent1"/>
            </a:fillRef>
            <a:effectRef idx="0">
              <a:schemeClr val="accent1"/>
            </a:effectRef>
            <a:fontRef idx="minor">
              <a:schemeClr val="tx1"/>
            </a:fontRef>
          </p:style>
        </p:cxnSp>
      </p:grpSp>
      <p:grpSp>
        <p:nvGrpSpPr>
          <p:cNvPr id="42" name="Gruppieren 52"/>
          <p:cNvGrpSpPr>
            <a:grpSpLocks/>
          </p:cNvGrpSpPr>
          <p:nvPr/>
        </p:nvGrpSpPr>
        <p:grpSpPr bwMode="auto">
          <a:xfrm rot="-5400000">
            <a:off x="3951287" y="4157663"/>
            <a:ext cx="1152525" cy="76200"/>
            <a:chOff x="3780164" y="4372313"/>
            <a:chExt cx="1614670" cy="159543"/>
          </a:xfrm>
        </p:grpSpPr>
        <p:sp>
          <p:nvSpPr>
            <p:cNvPr id="43" name="Rechteck 42"/>
            <p:cNvSpPr/>
            <p:nvPr/>
          </p:nvSpPr>
          <p:spPr>
            <a:xfrm>
              <a:off x="3789061" y="4372314"/>
              <a:ext cx="144563"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4" name="Rechteck 43"/>
            <p:cNvSpPr/>
            <p:nvPr/>
          </p:nvSpPr>
          <p:spPr>
            <a:xfrm>
              <a:off x="4080413" y="4372315"/>
              <a:ext cx="144565"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5" name="Rechteck 44"/>
            <p:cNvSpPr/>
            <p:nvPr/>
          </p:nvSpPr>
          <p:spPr>
            <a:xfrm>
              <a:off x="4376214" y="4372314"/>
              <a:ext cx="144563"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6" name="Rechteck 45"/>
            <p:cNvSpPr/>
            <p:nvPr/>
          </p:nvSpPr>
          <p:spPr>
            <a:xfrm>
              <a:off x="4676462" y="4372315"/>
              <a:ext cx="144565"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7" name="Rechteck 46"/>
            <p:cNvSpPr/>
            <p:nvPr/>
          </p:nvSpPr>
          <p:spPr>
            <a:xfrm>
              <a:off x="4972263" y="4372314"/>
              <a:ext cx="144563"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8" name="Rechteck 47"/>
            <p:cNvSpPr/>
            <p:nvPr/>
          </p:nvSpPr>
          <p:spPr>
            <a:xfrm>
              <a:off x="5259167" y="4372315"/>
              <a:ext cx="144565" cy="14292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bg1"/>
                </a:solidFill>
              </a:endParaRPr>
            </a:p>
          </p:txBody>
        </p:sp>
        <p:sp>
          <p:nvSpPr>
            <p:cNvPr id="49" name="Rechteck 48"/>
            <p:cNvSpPr/>
            <p:nvPr/>
          </p:nvSpPr>
          <p:spPr>
            <a:xfrm>
              <a:off x="4216081" y="4375639"/>
              <a:ext cx="151236" cy="142923"/>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50" name="Rechteck 49"/>
            <p:cNvSpPr/>
            <p:nvPr/>
          </p:nvSpPr>
          <p:spPr>
            <a:xfrm>
              <a:off x="3920280" y="4375639"/>
              <a:ext cx="151236" cy="142923"/>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51" name="Rechteck 50"/>
            <p:cNvSpPr/>
            <p:nvPr/>
          </p:nvSpPr>
          <p:spPr>
            <a:xfrm>
              <a:off x="4523002" y="4378962"/>
              <a:ext cx="153460" cy="142925"/>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52" name="Rechteck 51"/>
            <p:cNvSpPr/>
            <p:nvPr/>
          </p:nvSpPr>
          <p:spPr>
            <a:xfrm>
              <a:off x="4812131" y="4378963"/>
              <a:ext cx="151236" cy="142925"/>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sp>
          <p:nvSpPr>
            <p:cNvPr id="53" name="Rechteck 52"/>
            <p:cNvSpPr/>
            <p:nvPr/>
          </p:nvSpPr>
          <p:spPr>
            <a:xfrm>
              <a:off x="5116826" y="4375639"/>
              <a:ext cx="153461" cy="142923"/>
            </a:xfrm>
            <a:prstGeom prst="rect">
              <a:avLst/>
            </a:prstGeom>
            <a:solidFill>
              <a:srgbClr val="BAD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4308" tIns="42154" rIns="84308" bIns="42154" anchor="ctr"/>
            <a:lstStyle/>
            <a:p>
              <a:pPr algn="ctr" eaLnBrk="1" fontAlgn="auto" hangingPunct="1">
                <a:spcBef>
                  <a:spcPts val="0"/>
                </a:spcBef>
                <a:spcAft>
                  <a:spcPts val="0"/>
                </a:spcAft>
                <a:defRPr/>
              </a:pPr>
              <a:endParaRPr lang="en-US" sz="2400" b="1">
                <a:solidFill>
                  <a:schemeClr val="tx1"/>
                </a:solidFill>
              </a:endParaRPr>
            </a:p>
          </p:txBody>
        </p:sp>
        <p:cxnSp>
          <p:nvCxnSpPr>
            <p:cNvPr id="54" name="Gerade Verbindung 64"/>
            <p:cNvCxnSpPr/>
            <p:nvPr/>
          </p:nvCxnSpPr>
          <p:spPr>
            <a:xfrm>
              <a:off x="3780164" y="4521886"/>
              <a:ext cx="1614670" cy="9970"/>
            </a:xfrm>
            <a:prstGeom prst="line">
              <a:avLst/>
            </a:prstGeom>
            <a:ln w="31750">
              <a:solidFill>
                <a:srgbClr val="BAD6E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9239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Sviluppo</a:t>
            </a:r>
            <a:r>
              <a:rPr lang="de-DE" dirty="0"/>
              <a:t> personale</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278497028"/>
              </p:ext>
            </p:extLst>
          </p:nvPr>
        </p:nvGraphicFramePr>
        <p:xfrm>
          <a:off x="457200" y="1557338"/>
          <a:ext cx="8229600" cy="456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142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0" y="0"/>
            <a:ext cx="9144000" cy="1152525"/>
          </a:xfrm>
        </p:spPr>
        <p:txBody>
          <a:bodyPr/>
          <a:lstStyle/>
          <a:p>
            <a:pPr eaLnBrk="1" hangingPunct="1"/>
            <a:r>
              <a:rPr lang="de-DE" altLang="de-DE" dirty="0" err="1"/>
              <a:t>Digitalizzazione</a:t>
            </a:r>
            <a:r>
              <a:rPr lang="de-DE" altLang="de-DE" dirty="0"/>
              <a:t> in Alto Adige</a:t>
            </a:r>
          </a:p>
        </p:txBody>
      </p:sp>
      <p:graphicFrame>
        <p:nvGraphicFramePr>
          <p:cNvPr id="2" name="Diagramm 1"/>
          <p:cNvGraphicFramePr/>
          <p:nvPr>
            <p:extLst>
              <p:ext uri="{D42A27DB-BD31-4B8C-83A1-F6EECF244321}">
                <p14:modId xmlns:p14="http://schemas.microsoft.com/office/powerpoint/2010/main" val="3831929450"/>
              </p:ext>
            </p:extLst>
          </p:nvPr>
        </p:nvGraphicFramePr>
        <p:xfrm>
          <a:off x="683568" y="1397000"/>
          <a:ext cx="7992888" cy="4624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Diagramm 40"/>
          <p:cNvGraphicFramePr/>
          <p:nvPr>
            <p:extLst>
              <p:ext uri="{D42A27DB-BD31-4B8C-83A1-F6EECF244321}">
                <p14:modId xmlns:p14="http://schemas.microsoft.com/office/powerpoint/2010/main" val="3415719149"/>
              </p:ext>
            </p:extLst>
          </p:nvPr>
        </p:nvGraphicFramePr>
        <p:xfrm>
          <a:off x="4365401" y="2130904"/>
          <a:ext cx="5813797" cy="3641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78" name="Titel 1"/>
          <p:cNvSpPr>
            <a:spLocks noGrp="1"/>
          </p:cNvSpPr>
          <p:nvPr>
            <p:ph type="title"/>
          </p:nvPr>
        </p:nvSpPr>
        <p:spPr>
          <a:xfrm>
            <a:off x="0" y="0"/>
            <a:ext cx="9144000" cy="1152525"/>
          </a:xfrm>
        </p:spPr>
        <p:txBody>
          <a:bodyPr/>
          <a:lstStyle/>
          <a:p>
            <a:r>
              <a:rPr lang="de-DE" altLang="de-DE" dirty="0" err="1"/>
              <a:t>Strategia</a:t>
            </a:r>
            <a:r>
              <a:rPr lang="de-DE" altLang="de-DE" dirty="0"/>
              <a:t> ICT</a:t>
            </a:r>
          </a:p>
        </p:txBody>
      </p:sp>
      <p:sp>
        <p:nvSpPr>
          <p:cNvPr id="50188" name="Geschweifte Klammer rechts 7"/>
          <p:cNvSpPr>
            <a:spLocks/>
          </p:cNvSpPr>
          <p:nvPr/>
        </p:nvSpPr>
        <p:spPr bwMode="auto">
          <a:xfrm>
            <a:off x="2428894" y="1674363"/>
            <a:ext cx="647700" cy="4524375"/>
          </a:xfrm>
          <a:prstGeom prst="rightBrace">
            <a:avLst>
              <a:gd name="adj1" fmla="val 122857"/>
              <a:gd name="adj2" fmla="val 50000"/>
            </a:avLst>
          </a:prstGeom>
          <a:noFill/>
          <a:ln w="19050" algn="ctr">
            <a:solidFill>
              <a:srgbClr val="C0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it-IT" altLang="de-DE" sz="1800">
              <a:solidFill>
                <a:srgbClr val="000000"/>
              </a:solidFill>
              <a:latin typeface="Arial" panose="020B0604020202020204" pitchFamily="34" charset="0"/>
            </a:endParaRPr>
          </a:p>
        </p:txBody>
      </p:sp>
      <p:sp>
        <p:nvSpPr>
          <p:cNvPr id="50190" name="Pfeil nach rechts 20"/>
          <p:cNvSpPr>
            <a:spLocks noChangeArrowheads="1"/>
          </p:cNvSpPr>
          <p:nvPr/>
        </p:nvSpPr>
        <p:spPr bwMode="auto">
          <a:xfrm>
            <a:off x="4731498" y="3721100"/>
            <a:ext cx="647700" cy="527050"/>
          </a:xfrm>
          <a:prstGeom prst="rightArrow">
            <a:avLst>
              <a:gd name="adj1" fmla="val 50000"/>
              <a:gd name="adj2" fmla="val 50004"/>
            </a:avLst>
          </a:prstGeom>
          <a:solidFill>
            <a:srgbClr val="C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IT" altLang="de-DE" sz="1400">
              <a:solidFill>
                <a:srgbClr val="FFFFFF"/>
              </a:solidFill>
              <a:latin typeface="Arial" panose="020B0604020202020204" pitchFamily="34" charset="0"/>
            </a:endParaRPr>
          </a:p>
        </p:txBody>
      </p:sp>
      <p:sp>
        <p:nvSpPr>
          <p:cNvPr id="50191" name="Textfeld 22"/>
          <p:cNvSpPr txBox="1">
            <a:spLocks noChangeArrowheads="1"/>
          </p:cNvSpPr>
          <p:nvPr/>
        </p:nvSpPr>
        <p:spPr bwMode="auto">
          <a:xfrm>
            <a:off x="6335675" y="1709738"/>
            <a:ext cx="1873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it-IT" sz="1600" dirty="0">
                <a:solidFill>
                  <a:srgbClr val="000000"/>
                </a:solidFill>
                <a:latin typeface="Arial" charset="0"/>
              </a:rPr>
              <a:t>Ambiti di azione</a:t>
            </a:r>
          </a:p>
        </p:txBody>
      </p:sp>
      <p:pic>
        <p:nvPicPr>
          <p:cNvPr id="50192" name="Grafik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08602" y="2641600"/>
            <a:ext cx="181768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hteck 41"/>
          <p:cNvSpPr/>
          <p:nvPr/>
        </p:nvSpPr>
        <p:spPr bwMode="auto">
          <a:xfrm>
            <a:off x="1763713" y="2636838"/>
            <a:ext cx="900112" cy="1074737"/>
          </a:xfrm>
          <a:prstGeom prst="rect">
            <a:avLst/>
          </a:prstGeom>
          <a:solidFill>
            <a:schemeClr val="bg1">
              <a:lumMod val="50000"/>
            </a:schemeClr>
          </a:solidFill>
          <a:ln w="12700" cmpd="sng">
            <a:noFill/>
            <a:miter lim="800000"/>
          </a:ln>
          <a:effectLst/>
          <a:extLst/>
        </p:spPr>
        <p:txBody>
          <a:bodyPr lIns="90000" tIns="46800" rIns="90000" bIns="46800" anchor="ctr"/>
          <a:lstStyle/>
          <a:p>
            <a:pPr eaLnBrk="1" hangingPunct="1">
              <a:defRPr/>
            </a:pPr>
            <a:r>
              <a:rPr lang="de-AT" sz="1400" dirty="0">
                <a:solidFill>
                  <a:schemeClr val="bg1"/>
                </a:solidFill>
                <a:latin typeface="+mn-lt"/>
                <a:cs typeface="Arial" charset="0"/>
              </a:rPr>
              <a:t>Agenda</a:t>
            </a:r>
          </a:p>
          <a:p>
            <a:pPr eaLnBrk="1" hangingPunct="1">
              <a:defRPr/>
            </a:pPr>
            <a:r>
              <a:rPr lang="de-AT" sz="1400" dirty="0">
                <a:solidFill>
                  <a:schemeClr val="bg1"/>
                </a:solidFill>
                <a:latin typeface="+mn-lt"/>
                <a:cs typeface="Arial" charset="0"/>
              </a:rPr>
              <a:t>digitale </a:t>
            </a:r>
            <a:r>
              <a:rPr lang="de-AT" sz="1400" dirty="0" err="1">
                <a:solidFill>
                  <a:schemeClr val="bg1"/>
                </a:solidFill>
                <a:latin typeface="+mn-lt"/>
                <a:cs typeface="Arial" charset="0"/>
              </a:rPr>
              <a:t>italiana</a:t>
            </a:r>
            <a:endParaRPr lang="de-AT" sz="1400" dirty="0">
              <a:solidFill>
                <a:schemeClr val="bg1"/>
              </a:solidFill>
              <a:latin typeface="+mn-lt"/>
              <a:cs typeface="Arial" charset="0"/>
            </a:endParaRPr>
          </a:p>
        </p:txBody>
      </p:sp>
      <p:sp>
        <p:nvSpPr>
          <p:cNvPr id="43" name="Rechteck 42"/>
          <p:cNvSpPr/>
          <p:nvPr/>
        </p:nvSpPr>
        <p:spPr bwMode="auto">
          <a:xfrm>
            <a:off x="1763713" y="4248150"/>
            <a:ext cx="900112" cy="1074738"/>
          </a:xfrm>
          <a:prstGeom prst="rect">
            <a:avLst/>
          </a:prstGeom>
          <a:solidFill>
            <a:schemeClr val="accent4"/>
          </a:solidFill>
          <a:ln w="12700" cmpd="sng">
            <a:noFill/>
            <a:miter lim="800000"/>
          </a:ln>
          <a:effectLst/>
          <a:extLst/>
        </p:spPr>
        <p:txBody>
          <a:bodyPr lIns="90000" tIns="46800" rIns="90000" bIns="46800" anchor="ctr"/>
          <a:lstStyle/>
          <a:p>
            <a:pPr eaLnBrk="1" hangingPunct="1">
              <a:defRPr/>
            </a:pPr>
            <a:r>
              <a:rPr lang="de-AT" sz="1400" dirty="0">
                <a:solidFill>
                  <a:schemeClr val="bg1"/>
                </a:solidFill>
                <a:latin typeface="+mn-lt"/>
                <a:cs typeface="Arial" charset="0"/>
              </a:rPr>
              <a:t>Agenda</a:t>
            </a:r>
          </a:p>
          <a:p>
            <a:pPr eaLnBrk="1" hangingPunct="1">
              <a:defRPr/>
            </a:pPr>
            <a:r>
              <a:rPr lang="de-AT" sz="1400" dirty="0">
                <a:solidFill>
                  <a:schemeClr val="bg1"/>
                </a:solidFill>
                <a:latin typeface="+mn-lt"/>
                <a:cs typeface="Arial" charset="0"/>
              </a:rPr>
              <a:t>digitale</a:t>
            </a:r>
          </a:p>
          <a:p>
            <a:pPr eaLnBrk="1" hangingPunct="1">
              <a:defRPr/>
            </a:pPr>
            <a:r>
              <a:rPr lang="de-AT" sz="1400" dirty="0" err="1">
                <a:solidFill>
                  <a:schemeClr val="bg1"/>
                </a:solidFill>
                <a:latin typeface="+mn-lt"/>
                <a:cs typeface="Arial" charset="0"/>
              </a:rPr>
              <a:t>europea</a:t>
            </a:r>
            <a:endParaRPr lang="de-AT" sz="1400" dirty="0">
              <a:solidFill>
                <a:schemeClr val="bg1"/>
              </a:solidFill>
              <a:latin typeface="+mn-lt"/>
              <a:cs typeface="Arial" charset="0"/>
            </a:endParaRPr>
          </a:p>
        </p:txBody>
      </p:sp>
      <p:sp>
        <p:nvSpPr>
          <p:cNvPr id="21" name="Rechteck 4"/>
          <p:cNvSpPr>
            <a:spLocks noChangeArrowheads="1"/>
          </p:cNvSpPr>
          <p:nvPr/>
        </p:nvSpPr>
        <p:spPr bwMode="auto">
          <a:xfrm>
            <a:off x="246063" y="37115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Collaboratori ICT</a:t>
            </a:r>
          </a:p>
        </p:txBody>
      </p:sp>
      <p:sp>
        <p:nvSpPr>
          <p:cNvPr id="22" name="Rechteck 13"/>
          <p:cNvSpPr>
            <a:spLocks noChangeArrowheads="1"/>
          </p:cNvSpPr>
          <p:nvPr/>
        </p:nvSpPr>
        <p:spPr bwMode="auto">
          <a:xfrm>
            <a:off x="246063" y="31908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Consorzio dei comuni</a:t>
            </a:r>
          </a:p>
        </p:txBody>
      </p:sp>
      <p:sp>
        <p:nvSpPr>
          <p:cNvPr id="23" name="Rechteck 14"/>
          <p:cNvSpPr>
            <a:spLocks noChangeArrowheads="1"/>
          </p:cNvSpPr>
          <p:nvPr/>
        </p:nvSpPr>
        <p:spPr bwMode="auto">
          <a:xfrm>
            <a:off x="246063" y="26701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Camera di commercio</a:t>
            </a:r>
          </a:p>
        </p:txBody>
      </p:sp>
      <p:sp>
        <p:nvSpPr>
          <p:cNvPr id="24" name="Rechteck 15"/>
          <p:cNvSpPr>
            <a:spLocks noChangeArrowheads="1"/>
          </p:cNvSpPr>
          <p:nvPr/>
        </p:nvSpPr>
        <p:spPr bwMode="auto">
          <a:xfrm>
            <a:off x="246063" y="47529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Azienda sanitaria</a:t>
            </a:r>
          </a:p>
        </p:txBody>
      </p:sp>
      <p:sp>
        <p:nvSpPr>
          <p:cNvPr id="25" name="Rechteck 16"/>
          <p:cNvSpPr>
            <a:spLocks noChangeArrowheads="1"/>
          </p:cNvSpPr>
          <p:nvPr/>
        </p:nvSpPr>
        <p:spPr bwMode="auto">
          <a:xfrm>
            <a:off x="246063" y="52736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Distretti </a:t>
            </a:r>
          </a:p>
        </p:txBody>
      </p:sp>
      <p:sp>
        <p:nvSpPr>
          <p:cNvPr id="26" name="Rechteck 17"/>
          <p:cNvSpPr>
            <a:spLocks noChangeArrowheads="1"/>
          </p:cNvSpPr>
          <p:nvPr/>
        </p:nvSpPr>
        <p:spPr bwMode="auto">
          <a:xfrm>
            <a:off x="246063" y="42322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Sindacati</a:t>
            </a:r>
          </a:p>
        </p:txBody>
      </p:sp>
      <p:sp>
        <p:nvSpPr>
          <p:cNvPr id="27" name="Rechteck 18"/>
          <p:cNvSpPr>
            <a:spLocks noChangeArrowheads="1"/>
          </p:cNvSpPr>
          <p:nvPr/>
        </p:nvSpPr>
        <p:spPr bwMode="auto">
          <a:xfrm>
            <a:off x="246063" y="57943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050" dirty="0">
                <a:solidFill>
                  <a:srgbClr val="FFFFFF"/>
                </a:solidFill>
                <a:latin typeface="Arial" charset="0"/>
              </a:rPr>
              <a:t>Rappresentanti del mondo dell‘istruzione</a:t>
            </a:r>
          </a:p>
        </p:txBody>
      </p:sp>
      <p:sp>
        <p:nvSpPr>
          <p:cNvPr id="28" name="Rechteck 27"/>
          <p:cNvSpPr/>
          <p:nvPr/>
        </p:nvSpPr>
        <p:spPr bwMode="auto">
          <a:xfrm>
            <a:off x="246063" y="1628775"/>
            <a:ext cx="1441450" cy="420688"/>
          </a:xfrm>
          <a:prstGeom prst="rect">
            <a:avLst/>
          </a:prstGeom>
          <a:solidFill>
            <a:srgbClr val="C00000"/>
          </a:solidFill>
          <a:ln w="12700" cmpd="sng">
            <a:noFill/>
            <a:miter lim="800000"/>
          </a:ln>
          <a:effectLst/>
          <a:extLst/>
        </p:spPr>
        <p:txBody>
          <a:bodyPr lIns="90000" tIns="46800" rIns="90000" bIns="46800" anchor="ctr"/>
          <a:lstStyle/>
          <a:p>
            <a:pPr algn="ctr">
              <a:defRPr/>
            </a:pPr>
            <a:r>
              <a:rPr lang="it-IT" sz="1050" dirty="0">
                <a:solidFill>
                  <a:prstClr val="white"/>
                </a:solidFill>
                <a:latin typeface="Arial" panose="020B0604020202020204" pitchFamily="34" charset="0"/>
              </a:rPr>
              <a:t>Cittadini in modalità online</a:t>
            </a:r>
          </a:p>
        </p:txBody>
      </p:sp>
      <p:sp>
        <p:nvSpPr>
          <p:cNvPr id="29" name="Rechteck 21"/>
          <p:cNvSpPr>
            <a:spLocks noChangeArrowheads="1"/>
          </p:cNvSpPr>
          <p:nvPr/>
        </p:nvSpPr>
        <p:spPr bwMode="auto">
          <a:xfrm>
            <a:off x="246063" y="2149475"/>
            <a:ext cx="1441450" cy="420688"/>
          </a:xfrm>
          <a:prstGeom prst="rect">
            <a:avLst/>
          </a:prstGeom>
          <a:solidFill>
            <a:srgbClr val="C00000"/>
          </a:solidFill>
          <a:ln w="12700">
            <a:noFill/>
            <a:miter lim="800000"/>
            <a:headEnd/>
            <a:tailEnd/>
          </a:ln>
        </p:spPr>
        <p:txBody>
          <a:bodyPr lIns="90000" tIns="46800" rIns="90000" bIns="46800" anchor="ctr"/>
          <a:lstStyle/>
          <a:p>
            <a:pPr algn="ctr"/>
            <a:r>
              <a:rPr lang="it-IT" sz="1100" dirty="0">
                <a:solidFill>
                  <a:srgbClr val="FFFFFF"/>
                </a:solidFill>
                <a:latin typeface="Arial" charset="0"/>
              </a:rPr>
              <a:t>Associazioni di categoria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IT - </a:t>
            </a:r>
            <a:r>
              <a:rPr lang="de-DE" dirty="0" err="1"/>
              <a:t>Governance</a:t>
            </a:r>
            <a:endParaRPr lang="de-DE" dirty="0"/>
          </a:p>
        </p:txBody>
      </p:sp>
      <p:sp>
        <p:nvSpPr>
          <p:cNvPr id="13" name="Rechteck 12"/>
          <p:cNvSpPr/>
          <p:nvPr/>
        </p:nvSpPr>
        <p:spPr bwMode="auto">
          <a:xfrm>
            <a:off x="323850" y="2425725"/>
            <a:ext cx="2663825" cy="2082800"/>
          </a:xfrm>
          <a:prstGeom prst="rect">
            <a:avLst/>
          </a:prstGeom>
          <a:solidFill>
            <a:schemeClr val="bg1">
              <a:lumMod val="65000"/>
            </a:schemeClr>
          </a:solidFill>
          <a:ln w="12700" cmpd="sng">
            <a:noFill/>
            <a:miter lim="800000"/>
          </a:ln>
          <a:effectLst/>
          <a:extLst/>
        </p:spPr>
        <p:txBody>
          <a:bodyPr lIns="90000" tIns="46800" rIns="90000" bIns="46800" anchor="ctr"/>
          <a:lstStyle/>
          <a:p>
            <a:pPr algn="ctr">
              <a:defRPr/>
            </a:pPr>
            <a:r>
              <a:rPr lang="it-IT" sz="1600" dirty="0">
                <a:solidFill>
                  <a:schemeClr val="bg1"/>
                </a:solidFill>
                <a:latin typeface="Arial" charset="0"/>
              </a:rPr>
              <a:t>Integrazione di tutte le pubbliche amministrazioni nella pianificazione strategica e operativa pluriennale e nella gestione del budget </a:t>
            </a:r>
            <a:r>
              <a:rPr lang="it-IT" sz="1600" dirty="0">
                <a:solidFill>
                  <a:schemeClr val="bg1"/>
                </a:solidFill>
              </a:rPr>
              <a:t>IT</a:t>
            </a:r>
          </a:p>
        </p:txBody>
      </p:sp>
      <p:sp>
        <p:nvSpPr>
          <p:cNvPr id="14" name="Rechteck 13"/>
          <p:cNvSpPr/>
          <p:nvPr/>
        </p:nvSpPr>
        <p:spPr bwMode="auto">
          <a:xfrm>
            <a:off x="3276600" y="2425725"/>
            <a:ext cx="2663825" cy="2082800"/>
          </a:xfrm>
          <a:prstGeom prst="rect">
            <a:avLst/>
          </a:prstGeom>
          <a:solidFill>
            <a:srgbClr val="D56565"/>
          </a:solidFill>
          <a:ln w="12700" cmpd="sng">
            <a:noFill/>
            <a:miter lim="800000"/>
          </a:ln>
          <a:effectLst/>
          <a:extLst/>
        </p:spPr>
        <p:txBody>
          <a:bodyPr lIns="90000" tIns="46800" rIns="90000" bIns="46800" anchor="ctr"/>
          <a:lstStyle/>
          <a:p>
            <a:pPr algn="ctr">
              <a:defRPr/>
            </a:pPr>
            <a:r>
              <a:rPr lang="it-IT" sz="1600" dirty="0">
                <a:solidFill>
                  <a:schemeClr val="bg1"/>
                </a:solidFill>
                <a:latin typeface="Arial" charset="0"/>
              </a:rPr>
              <a:t>Coinvolgimento dell‘economia nella redazione delle linee guida per l‘E-Government e lo sviluppo del settore IT</a:t>
            </a:r>
          </a:p>
        </p:txBody>
      </p:sp>
      <p:sp>
        <p:nvSpPr>
          <p:cNvPr id="15" name="Rechteck 14"/>
          <p:cNvSpPr/>
          <p:nvPr/>
        </p:nvSpPr>
        <p:spPr bwMode="auto">
          <a:xfrm>
            <a:off x="6227763" y="2420962"/>
            <a:ext cx="2665412" cy="2082800"/>
          </a:xfrm>
          <a:prstGeom prst="rect">
            <a:avLst/>
          </a:prstGeom>
          <a:solidFill>
            <a:srgbClr val="D56565"/>
          </a:solidFill>
          <a:ln w="12700" cmpd="sng">
            <a:noFill/>
            <a:miter lim="800000"/>
          </a:ln>
          <a:effectLst/>
          <a:extLst/>
        </p:spPr>
        <p:txBody>
          <a:bodyPr lIns="90000" tIns="46800" rIns="90000" bIns="46800" anchor="ctr"/>
          <a:lstStyle/>
          <a:p>
            <a:pPr algn="ctr">
              <a:defRPr/>
            </a:pPr>
            <a:r>
              <a:rPr lang="it-IT" sz="1600" dirty="0">
                <a:solidFill>
                  <a:schemeClr val="bg1"/>
                </a:solidFill>
                <a:latin typeface="Arial" charset="0"/>
              </a:rPr>
              <a:t>Coinvolgimento degli attori del settore dell‘istruzione (formazione e aggiornamento) per la promozione della cultura digitale</a:t>
            </a:r>
          </a:p>
        </p:txBody>
      </p:sp>
      <p:sp>
        <p:nvSpPr>
          <p:cNvPr id="16" name="Flussdiagramm: Auszug 1"/>
          <p:cNvSpPr>
            <a:spLocks noChangeArrowheads="1"/>
          </p:cNvSpPr>
          <p:nvPr/>
        </p:nvSpPr>
        <p:spPr bwMode="auto">
          <a:xfrm>
            <a:off x="323849" y="1628800"/>
            <a:ext cx="8569325" cy="719137"/>
          </a:xfrm>
          <a:prstGeom prst="flowChartExtract">
            <a:avLst/>
          </a:prstGeom>
          <a:solidFill>
            <a:srgbClr val="C00000"/>
          </a:solidFill>
          <a:ln w="12700">
            <a:noFill/>
            <a:miter lim="800000"/>
            <a:headEnd/>
            <a:tailEnd/>
          </a:ln>
        </p:spPr>
        <p:txBody>
          <a:bodyPr lIns="90000" tIns="46800" rIns="90000" bIns="46800" anchor="ctr"/>
          <a:lstStyle/>
          <a:p>
            <a:pPr algn="ctr"/>
            <a:r>
              <a:rPr lang="de-AT" dirty="0">
                <a:solidFill>
                  <a:schemeClr val="bg1"/>
                </a:solidFill>
                <a:latin typeface="Arial Black" pitchFamily="34" charset="0"/>
              </a:rPr>
              <a:t>IT - Governance</a:t>
            </a:r>
          </a:p>
        </p:txBody>
      </p:sp>
      <p:sp>
        <p:nvSpPr>
          <p:cNvPr id="17" name="Flussdiagramm: Prozess 16"/>
          <p:cNvSpPr/>
          <p:nvPr/>
        </p:nvSpPr>
        <p:spPr bwMode="auto">
          <a:xfrm>
            <a:off x="323850" y="5229250"/>
            <a:ext cx="2663825" cy="576262"/>
          </a:xfrm>
          <a:prstGeom prst="flowChartProcess">
            <a:avLst/>
          </a:prstGeom>
          <a:solidFill>
            <a:schemeClr val="bg1">
              <a:lumMod val="50000"/>
            </a:schemeClr>
          </a:solidFill>
          <a:ln w="12700" cmpd="sng">
            <a:noFill/>
            <a:miter lim="800000"/>
          </a:ln>
          <a:effectLst/>
          <a:extLst/>
        </p:spPr>
        <p:txBody>
          <a:bodyPr lIns="90000" tIns="46800" rIns="90000" bIns="46800" anchor="ctr"/>
          <a:lstStyle/>
          <a:p>
            <a:pPr algn="ctr">
              <a:defRPr/>
            </a:pPr>
            <a:r>
              <a:rPr lang="de-AT" sz="1600" dirty="0">
                <a:solidFill>
                  <a:schemeClr val="bg1"/>
                </a:solidFill>
                <a:latin typeface="Arial" panose="020B0604020202020204" pitchFamily="34" charset="0"/>
                <a:cs typeface="Arial" panose="020B0604020202020204" pitchFamily="34" charset="0"/>
              </a:rPr>
              <a:t>Governance</a:t>
            </a:r>
            <a:endParaRPr lang="de-AT" sz="1400" dirty="0">
              <a:solidFill>
                <a:schemeClr val="bg1"/>
              </a:solidFill>
              <a:latin typeface="Arial" panose="020B0604020202020204" pitchFamily="34" charset="0"/>
              <a:cs typeface="Arial" panose="020B0604020202020204" pitchFamily="34" charset="0"/>
            </a:endParaRPr>
          </a:p>
        </p:txBody>
      </p:sp>
      <p:sp>
        <p:nvSpPr>
          <p:cNvPr id="18" name="Pfeil nach unten 3"/>
          <p:cNvSpPr/>
          <p:nvPr/>
        </p:nvSpPr>
        <p:spPr bwMode="auto">
          <a:xfrm>
            <a:off x="1403350" y="4695850"/>
            <a:ext cx="576263" cy="431800"/>
          </a:xfrm>
          <a:prstGeom prst="downArrow">
            <a:avLst/>
          </a:prstGeom>
          <a:solidFill>
            <a:srgbClr val="C00000"/>
          </a:solidFill>
          <a:ln w="12700" cmpd="sng">
            <a:noFill/>
            <a:miter lim="800000"/>
          </a:ln>
          <a:effectLst/>
          <a:extLst/>
        </p:spPr>
        <p:txBody>
          <a:bodyPr lIns="90000" tIns="46800" rIns="90000" bIns="46800" anchor="ctr"/>
          <a:lstStyle/>
          <a:p>
            <a:pPr>
              <a:defRPr/>
            </a:pPr>
            <a:endParaRPr lang="de-AT" sz="1400" dirty="0">
              <a:solidFill>
                <a:schemeClr val="bg1"/>
              </a:solidFill>
              <a:latin typeface="Arial" panose="020B0604020202020204" pitchFamily="34" charset="0"/>
              <a:cs typeface="+mn-cs"/>
            </a:endParaRPr>
          </a:p>
        </p:txBody>
      </p:sp>
      <p:sp>
        <p:nvSpPr>
          <p:cNvPr id="19" name="Flussdiagramm: Prozess 18"/>
          <p:cNvSpPr/>
          <p:nvPr/>
        </p:nvSpPr>
        <p:spPr bwMode="auto">
          <a:xfrm>
            <a:off x="3276600" y="5232425"/>
            <a:ext cx="5616575" cy="576262"/>
          </a:xfrm>
          <a:prstGeom prst="flowChartProcess">
            <a:avLst/>
          </a:prstGeom>
          <a:solidFill>
            <a:srgbClr val="D56565"/>
          </a:solidFill>
          <a:ln w="12700" cmpd="sng">
            <a:noFill/>
            <a:miter lim="800000"/>
          </a:ln>
          <a:effectLst/>
          <a:extLst/>
        </p:spPr>
        <p:txBody>
          <a:bodyPr lIns="90000" tIns="46800" rIns="90000" bIns="46800" anchor="ctr"/>
          <a:lstStyle/>
          <a:p>
            <a:pPr algn="ctr">
              <a:defRPr/>
            </a:pPr>
            <a:r>
              <a:rPr lang="de-AT" sz="1600" dirty="0" err="1">
                <a:solidFill>
                  <a:schemeClr val="bg1"/>
                </a:solidFill>
                <a:latin typeface="Arial" panose="020B0604020202020204" pitchFamily="34" charset="0"/>
                <a:cs typeface="+mn-cs"/>
              </a:rPr>
              <a:t>Dialogo</a:t>
            </a:r>
            <a:endParaRPr lang="de-AT" sz="1600" dirty="0">
              <a:solidFill>
                <a:schemeClr val="bg1"/>
              </a:solidFill>
              <a:latin typeface="Arial" panose="020B0604020202020204" pitchFamily="34" charset="0"/>
              <a:cs typeface="+mn-cs"/>
            </a:endParaRPr>
          </a:p>
        </p:txBody>
      </p:sp>
      <p:sp>
        <p:nvSpPr>
          <p:cNvPr id="20" name="Pfeil nach unten 12"/>
          <p:cNvSpPr/>
          <p:nvPr/>
        </p:nvSpPr>
        <p:spPr bwMode="auto">
          <a:xfrm>
            <a:off x="4284663" y="4695850"/>
            <a:ext cx="574675" cy="431800"/>
          </a:xfrm>
          <a:prstGeom prst="downArrow">
            <a:avLst/>
          </a:prstGeom>
          <a:solidFill>
            <a:srgbClr val="D56565"/>
          </a:solidFill>
          <a:ln w="12700" cmpd="sng">
            <a:noFill/>
            <a:miter lim="800000"/>
          </a:ln>
          <a:effectLst/>
          <a:extLst/>
        </p:spPr>
        <p:txBody>
          <a:bodyPr lIns="90000" tIns="46800" rIns="90000" bIns="46800" anchor="ctr"/>
          <a:lstStyle/>
          <a:p>
            <a:pPr algn="ctr">
              <a:defRPr/>
            </a:pPr>
            <a:endParaRPr lang="de-AT" sz="1600" dirty="0">
              <a:solidFill>
                <a:schemeClr val="accent1"/>
              </a:solidFill>
              <a:latin typeface="Arial" panose="020B0604020202020204" pitchFamily="34" charset="0"/>
              <a:cs typeface="+mn-cs"/>
            </a:endParaRPr>
          </a:p>
        </p:txBody>
      </p:sp>
      <p:sp>
        <p:nvSpPr>
          <p:cNvPr id="21" name="Pfeil nach unten 13"/>
          <p:cNvSpPr/>
          <p:nvPr/>
        </p:nvSpPr>
        <p:spPr bwMode="auto">
          <a:xfrm>
            <a:off x="7164388" y="4695850"/>
            <a:ext cx="576262" cy="431800"/>
          </a:xfrm>
          <a:prstGeom prst="downArrow">
            <a:avLst/>
          </a:prstGeom>
          <a:solidFill>
            <a:srgbClr val="D56565"/>
          </a:solidFill>
          <a:ln w="12700" cmpd="sng">
            <a:noFill/>
            <a:miter lim="800000"/>
          </a:ln>
          <a:effectLst/>
          <a:extLst/>
        </p:spPr>
        <p:txBody>
          <a:bodyPr lIns="90000" tIns="46800" rIns="90000" bIns="46800" anchor="ctr"/>
          <a:lstStyle/>
          <a:p>
            <a:pPr algn="ctr">
              <a:defRPr/>
            </a:pPr>
            <a:endParaRPr lang="de-AT" sz="1600" dirty="0">
              <a:solidFill>
                <a:schemeClr val="accent1"/>
              </a:solidFill>
              <a:latin typeface="Arial" panose="020B0604020202020204" pitchFamily="34" charset="0"/>
              <a:cs typeface="+mn-cs"/>
            </a:endParaRPr>
          </a:p>
        </p:txBody>
      </p:sp>
    </p:spTree>
    <p:extLst>
      <p:ext uri="{BB962C8B-B14F-4D97-AF65-F5344CB8AC3E}">
        <p14:creationId xmlns:p14="http://schemas.microsoft.com/office/powerpoint/2010/main" val="1047874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p:nvPr>
            <p:extLst>
              <p:ext uri="{D42A27DB-BD31-4B8C-83A1-F6EECF244321}">
                <p14:modId xmlns:p14="http://schemas.microsoft.com/office/powerpoint/2010/main" val="452677884"/>
              </p:ext>
            </p:extLst>
          </p:nvPr>
        </p:nvGraphicFramePr>
        <p:xfrm>
          <a:off x="287524" y="1152128"/>
          <a:ext cx="8568952" cy="501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normAutofit fontScale="90000"/>
          </a:bodyPr>
          <a:lstStyle/>
          <a:p>
            <a:r>
              <a:rPr lang="it-IT" dirty="0"/>
              <a:t>Integrazione di tutti gli enti pubblici locali nella pianificazione e nella supervisione</a:t>
            </a:r>
            <a:endParaRPr lang="de-DE" dirty="0"/>
          </a:p>
        </p:txBody>
      </p:sp>
    </p:spTree>
    <p:extLst>
      <p:ext uri="{BB962C8B-B14F-4D97-AF65-F5344CB8AC3E}">
        <p14:creationId xmlns:p14="http://schemas.microsoft.com/office/powerpoint/2010/main" val="3206797391"/>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NI_PPT_Master">
  <a:themeElements>
    <a:clrScheme name="Orangero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darddesign">
      <a:majorFont>
        <a:latin typeface="DINOT-Medium"/>
        <a:ea typeface=""/>
        <a:cs typeface=""/>
      </a:majorFont>
      <a:minorFont>
        <a:latin typeface="DINOT-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mpd="sng">
          <a:noFill/>
          <a:miter lim="800000"/>
        </a:ln>
        <a:effectLst/>
        <a:ex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defRPr>
        </a:defPPr>
      </a:lstStyle>
    </a:spDef>
    <a:lnDef>
      <a:spPr bwMode="auto">
        <a:noFill/>
        <a:ln w="19050" cap="flat" cmpd="sng" algn="ctr">
          <a:solidFill>
            <a:schemeClr val="accent1"/>
          </a:solidFill>
          <a:prstDash val="solid"/>
          <a:miter lim="800000"/>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chor="t">
        <a:spAutoFit/>
      </a:bodyPr>
      <a:lstStyle>
        <a:defPPr algn="l">
          <a:defRPr sz="1600" dirty="0" smtClean="0"/>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BL_PPT_Master [Schreibgeschützt]" id="{425574D5-24AE-4402-9ECF-DF40B69C42F4}" vid="{7C340A06-283E-47A4-96D2-852195671505}"/>
    </a:ext>
  </a:extLst>
</a:theme>
</file>

<file path=ppt/theme/theme3.xml><?xml version="1.0" encoding="utf-8"?>
<a:theme xmlns:a="http://schemas.openxmlformats.org/drawingml/2006/main" name="3_DNI_PPT_Master">
  <a:themeElements>
    <a:clrScheme name="Orangero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tandarddesign">
      <a:majorFont>
        <a:latin typeface="DINOT-Medium"/>
        <a:ea typeface=""/>
        <a:cs typeface=""/>
      </a:majorFont>
      <a:minorFont>
        <a:latin typeface="DINOT-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mpd="sng">
          <a:noFill/>
          <a:miter lim="800000"/>
        </a:ln>
        <a:effectLst/>
        <a:ex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mn-lt"/>
          </a:defRPr>
        </a:defPPr>
      </a:lstStyle>
    </a:spDef>
    <a:lnDef>
      <a:spPr bwMode="auto">
        <a:noFill/>
        <a:ln w="19050" cap="flat" cmpd="sng" algn="ctr">
          <a:solidFill>
            <a:schemeClr val="accent1"/>
          </a:solidFill>
          <a:prstDash val="solid"/>
          <a:miter lim="800000"/>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nchor="t">
        <a:spAutoFit/>
      </a:bodyPr>
      <a:lstStyle>
        <a:defPPr algn="l">
          <a:defRPr sz="1600" dirty="0" smtClean="0"/>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BL_PPT_Master [Schreibgeschützt]" id="{425574D5-24AE-4402-9ECF-DF40B69C42F4}" vid="{7C340A06-283E-47A4-96D2-852195671505}"/>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1005</Words>
  <Application>Microsoft Office PowerPoint</Application>
  <PresentationFormat>Bildschirmpräsentation (4:3)</PresentationFormat>
  <Paragraphs>234</Paragraphs>
  <Slides>11</Slides>
  <Notes>10</Notes>
  <HiddenSlides>0</HiddenSlides>
  <MMClips>0</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11</vt:i4>
      </vt:variant>
    </vt:vector>
  </HeadingPairs>
  <TitlesOfParts>
    <vt:vector size="25" baseType="lpstr">
      <vt:lpstr>ＭＳ Ｐゴシック</vt:lpstr>
      <vt:lpstr>Arial</vt:lpstr>
      <vt:lpstr>Arial Black</vt:lpstr>
      <vt:lpstr>Calibri</vt:lpstr>
      <vt:lpstr>Courier New</vt:lpstr>
      <vt:lpstr>DINOT-Medium</vt:lpstr>
      <vt:lpstr>Franklin Gothic Book</vt:lpstr>
      <vt:lpstr>Lucida Grande</vt:lpstr>
      <vt:lpstr>Symbol</vt:lpstr>
      <vt:lpstr>Verdana</vt:lpstr>
      <vt:lpstr>Wingdings</vt:lpstr>
      <vt:lpstr>Larissa</vt:lpstr>
      <vt:lpstr>2_DNI_PPT_Master</vt:lpstr>
      <vt:lpstr>3_DNI_PPT_Master</vt:lpstr>
      <vt:lpstr>Digitalizzazione nell‘Amministrazione pubblica</vt:lpstr>
      <vt:lpstr>Digitalizzazione &amp; industria 4.0 </vt:lpstr>
      <vt:lpstr>Riorganizzazione ripartizione 9</vt:lpstr>
      <vt:lpstr>Processi e distribuzione delle competenze</vt:lpstr>
      <vt:lpstr>Sviluppo personale</vt:lpstr>
      <vt:lpstr>Digitalizzazione in Alto Adige</vt:lpstr>
      <vt:lpstr>Strategia ICT</vt:lpstr>
      <vt:lpstr>IT - Governance</vt:lpstr>
      <vt:lpstr>Integrazione di tutti gli enti pubblici locali nella pianificazione e nella supervisione</vt:lpstr>
      <vt:lpstr>Piano triennale IT dell’amministrazione pubblica</vt:lpstr>
      <vt:lpstr>Piano triennale IT</vt:lpstr>
    </vt:vector>
  </TitlesOfParts>
  <Company>prov.bz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Breitbandausbau in Südtirol</dc:title>
  <dc:creator>Wisthaler, Hannes</dc:creator>
  <cp:lastModifiedBy>Wisthaler, Hannes</cp:lastModifiedBy>
  <cp:revision>103</cp:revision>
  <cp:lastPrinted>2017-08-01T18:30:35Z</cp:lastPrinted>
  <dcterms:created xsi:type="dcterms:W3CDTF">2017-03-03T10:37:26Z</dcterms:created>
  <dcterms:modified xsi:type="dcterms:W3CDTF">2017-08-02T06:49:02Z</dcterms:modified>
</cp:coreProperties>
</file>