
<file path=[Content_Types].xml><?xml version="1.0" encoding="utf-8"?>
<Types xmlns="http://schemas.openxmlformats.org/package/2006/content-types">
  <Default Extension="png" ContentType="image/png"/>
  <Default Extension="emf" ContentType="image/x-emf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0" r:id="rId3"/>
    <p:sldId id="269" r:id="rId4"/>
    <p:sldId id="268" r:id="rId5"/>
    <p:sldId id="272" r:id="rId6"/>
    <p:sldId id="260" r:id="rId7"/>
    <p:sldId id="258" r:id="rId8"/>
    <p:sldId id="259" r:id="rId9"/>
    <p:sldId id="271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D6FF"/>
    <a:srgbClr val="BCCC65"/>
    <a:srgbClr val="F69F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3"/>
    <p:restoredTop sz="94655"/>
  </p:normalViewPr>
  <p:slideViewPr>
    <p:cSldViewPr snapToGrid="0" snapToObjects="1" showGuides="1">
      <p:cViewPr varScale="1">
        <p:scale>
          <a:sx n="144" d="100"/>
          <a:sy n="144" d="100"/>
        </p:scale>
        <p:origin x="200" y="1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21C224-B2C8-BB42-BD32-DB32BB1B2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083A2B-1092-C546-8366-C90054DA9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5491C5-1F8D-BA48-9B1B-44989AA0F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ED79B8-1CAF-834F-B325-8E04DD289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CFE1D3-C7C9-B646-9B1B-D10739F5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042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E2585-8D30-414D-B181-0BC74E9D2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3075378-03CA-EE44-BB20-D886203AF2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B0026C-DE0E-E44E-83AD-8D05499FD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A1BFF9-77D9-D649-AE70-BCE81719C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272053-AF47-ED43-B478-3AFB90F1B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148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51CD3B5-8D0F-484C-A7F8-CEBDC38FBE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07E5C31-2A7A-7A4B-AB87-DF40672B6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269E46-CB6F-8949-B021-1AA96D565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751E03-DCC3-5549-AA47-096E81527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136819-D5D1-8549-9C0A-DE3E335DE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882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697428-B72A-484A-83FA-FAC3683C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B9DE43-19E6-E54A-9341-0B242B20F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A9356D-CD50-1744-83B2-00DDB6159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20C6C0-B215-4C48-8708-4371DA53A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5CF354-53D3-954E-AFF5-FA4DAC7DB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050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F005E3-9D49-304D-8A1C-C9800DE2F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12D756-B9CE-DA44-AE2A-546F1442F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AAFF33-D313-D249-AABC-79976D052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2CA826-91F4-0845-BB2C-20E228347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95EA17-CE31-4B46-9516-DB8E7C0A8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04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B9F6C3-E0A3-4D4D-9C1A-863519ACD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63521F-AD85-284B-B48D-187DB2C2AE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2509F18-07DA-414D-8983-6F7837FE7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F0D097C-0133-D34F-B11F-F14A9F621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663238-37F8-B74F-86FD-4519E5CD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74FF57-11B4-0E45-BAD0-3A8B4827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64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1B41CC-74EF-DD43-9637-C93A2FEA1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006F275-49C1-3D41-8F0A-E7B90B3A3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ADE7DD-82C9-174F-9D08-E7CBCAAC7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87B4DC-30B0-7441-B68C-351989F9E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C92E43E-931D-264D-9AD5-458DD066FC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731667D-6629-904C-BE36-2F1F6600D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D6184C-75C8-5842-B30E-27F1A05E0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9861628-DC7A-DD4A-B0C1-989E46F1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93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11C359-BECF-F347-9D4A-7D6BA106F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2EAD75C-F119-9E4E-B910-438B30DC1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7FA84BE-5E19-E74E-A352-B02B1C6DE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C48BB2-7B65-7044-AF22-F268A9A3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6917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59091CD-62B0-2344-8C24-D58F7FA0A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27CB0C-4A8C-A14D-8347-0B99EBE12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DB7FD3-87BE-C54A-9767-4B8AD04E3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4341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4634A-EE14-D84B-9D43-F709A6A1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E51D4C-63F6-AB4D-AC9E-48B6F1F5D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958FD2-CF14-2D48-B5D9-48FEE03A5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F83B9B-5B50-0543-B7C1-773DF0869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C6D286-2CDF-7649-8759-8BD991B15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FA72441-DBC7-F446-845B-0CA689957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242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70B7A-7F28-1B48-B92F-3B28FDD27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869FDBC-00FA-3343-9121-8589EB246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41848A-8938-C74D-A6CB-B8BE0EAF0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3367B6-7182-9E4B-89AB-0238CDF4F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88407C1-D693-6A48-939B-066D784DB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C11FAF-841B-6946-84F9-D174AC594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5297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3141AFA-4811-214E-9A9B-7456E3736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61D407-55D0-B549-988A-5E4D6323C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4DC969-76AA-0741-AC90-EC0CE84E97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F3E91-ABDB-2144-81C9-45755C71BB16}" type="datetimeFigureOut">
              <a:rPr lang="de-DE" smtClean="0"/>
              <a:t>10.06.20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5557A5-B6E1-FA45-9811-7960FE203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4A4B60-0E50-214D-ADFA-F1E244511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F3E56-D1A0-7048-AF72-5A93D8C7CB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21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536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king Of FINAL.mov">
            <a:hlinkClick r:id="" action="ppaction://media"/>
            <a:extLst>
              <a:ext uri="{FF2B5EF4-FFF2-40B4-BE49-F238E27FC236}">
                <a16:creationId xmlns:a16="http://schemas.microsoft.com/office/drawing/2014/main" id="{29DA61C9-9486-FA44-A597-FC415A31BC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181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981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226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65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388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429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706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823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Breitbild</PresentationFormat>
  <Paragraphs>0</Paragraphs>
  <Slides>9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Pressekonferenz Testimonialkampagne   Conferenza stampa campagna testimonial  Cunferënza stampa testimonial</dc:title>
  <dc:creator>Microsoft Office-Benutzer</dc:creator>
  <cp:lastModifiedBy>Microsoft Office-Benutzer</cp:lastModifiedBy>
  <cp:revision>15</cp:revision>
  <dcterms:created xsi:type="dcterms:W3CDTF">2020-06-10T13:13:34Z</dcterms:created>
  <dcterms:modified xsi:type="dcterms:W3CDTF">2020-06-10T17:36:04Z</dcterms:modified>
</cp:coreProperties>
</file>