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4018" r:id="rId2"/>
    <p:sldMasterId id="2147484139" r:id="rId3"/>
  </p:sldMasterIdLst>
  <p:notesMasterIdLst>
    <p:notesMasterId r:id="rId11"/>
  </p:notesMasterIdLst>
  <p:handoutMasterIdLst>
    <p:handoutMasterId r:id="rId12"/>
  </p:handoutMasterIdLst>
  <p:sldIdLst>
    <p:sldId id="256" r:id="rId4"/>
    <p:sldId id="257" r:id="rId5"/>
    <p:sldId id="709" r:id="rId6"/>
    <p:sldId id="710" r:id="rId7"/>
    <p:sldId id="708" r:id="rId8"/>
    <p:sldId id="711" r:id="rId9"/>
    <p:sldId id="712" r:id="rId10"/>
  </p:sldIdLst>
  <p:sldSz cx="12192000" cy="6858000"/>
  <p:notesSz cx="6808788" cy="9940925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8" userDrawn="1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2160" userDrawn="1">
          <p15:clr>
            <a:srgbClr val="A4A3A4"/>
          </p15:clr>
        </p15:guide>
        <p15:guide id="4" orient="horz" pos="4292" userDrawn="1">
          <p15:clr>
            <a:srgbClr val="A4A3A4"/>
          </p15:clr>
        </p15:guide>
        <p15:guide id="5" orient="horz" pos="247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 userDrawn="1">
          <p15:clr>
            <a:srgbClr val="A4A3A4"/>
          </p15:clr>
        </p15:guide>
        <p15:guide id="2" pos="2145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hnewein, Thomas" initials="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0E16"/>
    <a:srgbClr val="808080"/>
    <a:srgbClr val="E1E3EF"/>
    <a:srgbClr val="FDFDF3"/>
    <a:srgbClr val="BD0000"/>
    <a:srgbClr val="C00000"/>
    <a:srgbClr val="FEFBF2"/>
    <a:srgbClr val="E50004"/>
    <a:srgbClr val="FF0505"/>
    <a:srgbClr val="CB2B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Helle Formatvorlage 3 - Akz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A107856-5554-42FB-B03E-39F5DBC370BA}" styleName="Mittlere Formatvorlage 4 - Akz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DA37D80-6434-44D0-A028-1B22A696006F}" styleName="Helle Formatvorlage 3 - Akz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CF1AB2-1976-4502-BF36-3FF5EA218861}" styleName="Mittlere Formatvorlage 4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Mittlere Formatvorlage 4 - Akz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474" autoAdjust="0"/>
    <p:restoredTop sz="93620" autoAdjust="0"/>
  </p:normalViewPr>
  <p:slideViewPr>
    <p:cSldViewPr>
      <p:cViewPr varScale="1">
        <p:scale>
          <a:sx n="36" d="100"/>
          <a:sy n="36" d="100"/>
        </p:scale>
        <p:origin x="72" y="316"/>
      </p:cViewPr>
      <p:guideLst>
        <p:guide orient="horz" pos="28"/>
        <p:guide pos="3840"/>
        <p:guide orient="horz" pos="2160"/>
        <p:guide orient="horz" pos="4292"/>
        <p:guide orient="horz" pos="2478"/>
      </p:guideLst>
    </p:cSldViewPr>
  </p:slideViewPr>
  <p:notesTextViewPr>
    <p:cViewPr>
      <p:scale>
        <a:sx n="75" d="100"/>
        <a:sy n="75" d="100"/>
      </p:scale>
      <p:origin x="0" y="0"/>
    </p:cViewPr>
  </p:notesTextViewPr>
  <p:notesViewPr>
    <p:cSldViewPr>
      <p:cViewPr varScale="1">
        <p:scale>
          <a:sx n="78" d="100"/>
          <a:sy n="78" d="100"/>
        </p:scale>
        <p:origin x="3258" y="114"/>
      </p:cViewPr>
      <p:guideLst>
        <p:guide orient="horz" pos="3132"/>
        <p:guide pos="214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9F3F4DC-C3FD-4D70-967E-9FC1D4F8383F}"/>
              </a:ext>
            </a:extLst>
          </p:cNvPr>
          <p:cNvSpPr>
            <a:spLocks noGrp="1"/>
          </p:cNvSpPr>
          <p:nvPr>
            <p:ph type="hdr" sz="quarter"/>
          </p:nvPr>
        </p:nvSpPr>
        <p:spPr bwMode="auto">
          <a:xfrm>
            <a:off x="1" y="0"/>
            <a:ext cx="2951163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57" tIns="45779" rIns="91557" bIns="45779" numCol="1" anchor="t" anchorCtr="0" compatLnSpc="1">
            <a:prstTxWarp prst="textNoShape">
              <a:avLst/>
            </a:prstTxWarp>
          </a:bodyPr>
          <a:lstStyle>
            <a:lvl1pPr defTabSz="915782" eaLnBrk="1" hangingPunct="1">
              <a:defRPr sz="1200"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7327E0B-5F0B-4DD6-9BE6-84DC0D886079}"/>
              </a:ext>
            </a:extLst>
          </p:cNvPr>
          <p:cNvSpPr>
            <a:spLocks noGrp="1"/>
          </p:cNvSpPr>
          <p:nvPr>
            <p:ph type="dt" sz="quarter" idx="1"/>
          </p:nvPr>
        </p:nvSpPr>
        <p:spPr bwMode="auto">
          <a:xfrm>
            <a:off x="3856038" y="0"/>
            <a:ext cx="2951162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57" tIns="45779" rIns="91557" bIns="45779" numCol="1" anchor="t" anchorCtr="0" compatLnSpc="1">
            <a:prstTxWarp prst="textNoShape">
              <a:avLst/>
            </a:prstTxWarp>
          </a:bodyPr>
          <a:lstStyle>
            <a:lvl1pPr algn="r" defTabSz="915782" eaLnBrk="1" hangingPunct="1">
              <a:defRPr sz="1200"/>
            </a:lvl1pPr>
          </a:lstStyle>
          <a:p>
            <a:pPr>
              <a:defRPr/>
            </a:pPr>
            <a:fld id="{6EBF2769-6830-4D8F-8693-E7E3221BB50A}" type="datetimeFigureOut">
              <a:rPr lang="en-US" altLang="it-IT"/>
              <a:pPr>
                <a:defRPr/>
              </a:pPr>
              <a:t>4/16/2021</a:t>
            </a:fld>
            <a:endParaRPr lang="en-US" altLang="it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3EBA59-8B6C-46C1-9B61-97D544FB6E8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 bwMode="auto">
          <a:xfrm>
            <a:off x="1" y="9440863"/>
            <a:ext cx="2951163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57" tIns="45779" rIns="91557" bIns="45779" numCol="1" anchor="b" anchorCtr="0" compatLnSpc="1">
            <a:prstTxWarp prst="textNoShape">
              <a:avLst/>
            </a:prstTxWarp>
          </a:bodyPr>
          <a:lstStyle>
            <a:lvl1pPr defTabSz="915782" eaLnBrk="1" hangingPunct="1">
              <a:defRPr sz="1200"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5B4AE6-4F9E-4740-B9F7-460B4958838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 bwMode="auto">
          <a:xfrm>
            <a:off x="3856038" y="9440863"/>
            <a:ext cx="2951162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57" tIns="45779" rIns="91557" bIns="45779" numCol="1" anchor="b" anchorCtr="0" compatLnSpc="1">
            <a:prstTxWarp prst="textNoShape">
              <a:avLst/>
            </a:prstTxWarp>
          </a:bodyPr>
          <a:lstStyle>
            <a:lvl1pPr algn="r" defTabSz="915782" eaLnBrk="1" hangingPunct="1">
              <a:defRPr sz="1200"/>
            </a:lvl1pPr>
          </a:lstStyle>
          <a:p>
            <a:pPr>
              <a:defRPr/>
            </a:pPr>
            <a:fld id="{FA2719C9-B1F4-42E1-A803-F4DEB8C723F7}" type="slidenum">
              <a:rPr lang="en-US" altLang="it-IT"/>
              <a:pPr>
                <a:defRPr/>
              </a:pPr>
              <a:t>‹Nr.›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0AA515D0-8089-4A54-895F-EB0B501D7E7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51163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57" tIns="45779" rIns="91557" bIns="45779" numCol="1" anchor="t" anchorCtr="0" compatLnSpc="1">
            <a:prstTxWarp prst="textNoShape">
              <a:avLst/>
            </a:prstTxWarp>
          </a:bodyPr>
          <a:lstStyle>
            <a:lvl1pPr defTabSz="915782" eaLnBrk="1" hangingPunct="1">
              <a:defRPr sz="1200"/>
            </a:lvl1pPr>
          </a:lstStyle>
          <a:p>
            <a:pPr>
              <a:defRPr/>
            </a:pPr>
            <a:endParaRPr lang="de-DE" altLang="en-US"/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B74B1725-910F-4D24-B0C9-BFC71B1703F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56038" y="0"/>
            <a:ext cx="2951162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57" tIns="45779" rIns="91557" bIns="45779" numCol="1" anchor="t" anchorCtr="0" compatLnSpc="1">
            <a:prstTxWarp prst="textNoShape">
              <a:avLst/>
            </a:prstTxWarp>
          </a:bodyPr>
          <a:lstStyle>
            <a:lvl1pPr algn="r" defTabSz="915782" eaLnBrk="1" hangingPunct="1">
              <a:defRPr sz="1200"/>
            </a:lvl1pPr>
          </a:lstStyle>
          <a:p>
            <a:pPr>
              <a:defRPr/>
            </a:pPr>
            <a:endParaRPr lang="de-DE" altLang="en-US"/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FA279CE0-2D42-4112-A6A4-D117C61A3648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" y="746125"/>
            <a:ext cx="6626225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221" name="Rectangle 5">
            <a:extLst>
              <a:ext uri="{FF2B5EF4-FFF2-40B4-BE49-F238E27FC236}">
                <a16:creationId xmlns:a16="http://schemas.microsoft.com/office/drawing/2014/main" id="{209167BC-BF66-4CAB-A8FB-B8C644E9A58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1" y="4721226"/>
            <a:ext cx="5449888" cy="447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57" tIns="45779" rIns="91557" bIns="457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en-US" noProof="0"/>
              <a:t>Fare clic per modificare gli stili del testo dello schema</a:t>
            </a:r>
          </a:p>
          <a:p>
            <a:pPr lvl="1"/>
            <a:r>
              <a:rPr lang="de-DE" altLang="en-US" noProof="0"/>
              <a:t>Secondo livello</a:t>
            </a:r>
          </a:p>
          <a:p>
            <a:pPr lvl="2"/>
            <a:r>
              <a:rPr lang="de-DE" altLang="en-US" noProof="0"/>
              <a:t>Terzo livello</a:t>
            </a:r>
          </a:p>
          <a:p>
            <a:pPr lvl="3"/>
            <a:r>
              <a:rPr lang="de-DE" altLang="en-US" noProof="0"/>
              <a:t>Quarto livello</a:t>
            </a:r>
          </a:p>
          <a:p>
            <a:pPr lvl="4"/>
            <a:r>
              <a:rPr lang="de-DE" altLang="en-US" noProof="0"/>
              <a:t>Quinto livello</a:t>
            </a:r>
          </a:p>
        </p:txBody>
      </p:sp>
      <p:sp>
        <p:nvSpPr>
          <p:cNvPr id="9222" name="Rectangle 6">
            <a:extLst>
              <a:ext uri="{FF2B5EF4-FFF2-40B4-BE49-F238E27FC236}">
                <a16:creationId xmlns:a16="http://schemas.microsoft.com/office/drawing/2014/main" id="{AFB4153E-E636-4FEB-9C1A-F938C60230E7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40863"/>
            <a:ext cx="2951163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57" tIns="45779" rIns="91557" bIns="45779" numCol="1" anchor="b" anchorCtr="0" compatLnSpc="1">
            <a:prstTxWarp prst="textNoShape">
              <a:avLst/>
            </a:prstTxWarp>
          </a:bodyPr>
          <a:lstStyle>
            <a:lvl1pPr defTabSz="915782" eaLnBrk="1" hangingPunct="1">
              <a:defRPr sz="1200"/>
            </a:lvl1pPr>
          </a:lstStyle>
          <a:p>
            <a:pPr>
              <a:defRPr/>
            </a:pPr>
            <a:endParaRPr lang="de-DE" altLang="en-US"/>
          </a:p>
        </p:txBody>
      </p:sp>
      <p:sp>
        <p:nvSpPr>
          <p:cNvPr id="9223" name="Rectangle 7">
            <a:extLst>
              <a:ext uri="{FF2B5EF4-FFF2-40B4-BE49-F238E27FC236}">
                <a16:creationId xmlns:a16="http://schemas.microsoft.com/office/drawing/2014/main" id="{C9DFCC67-9D38-4240-AA52-72F30CE79C0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6038" y="9440863"/>
            <a:ext cx="2951162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57" tIns="45779" rIns="91557" bIns="45779" numCol="1" anchor="b" anchorCtr="0" compatLnSpc="1">
            <a:prstTxWarp prst="textNoShape">
              <a:avLst/>
            </a:prstTxWarp>
          </a:bodyPr>
          <a:lstStyle>
            <a:lvl1pPr algn="r" defTabSz="915782" eaLnBrk="1" hangingPunct="1">
              <a:defRPr sz="1200"/>
            </a:lvl1pPr>
          </a:lstStyle>
          <a:p>
            <a:pPr>
              <a:defRPr/>
            </a:pPr>
            <a:fld id="{0A3F7568-3C7E-4C54-A44D-346FD24CF73B}" type="slidenum">
              <a:rPr lang="de-DE" altLang="en-US"/>
              <a:pPr>
                <a:defRPr/>
              </a:pPr>
              <a:t>‹Nr.›</a:t>
            </a:fld>
            <a:endParaRPr lang="de-DE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5FDF5E-DE5E-AC46-9CF8-E3341C03B4E8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648006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5FDF5E-DE5E-AC46-9CF8-E3341C03B4E8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267022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5FDF5E-DE5E-AC46-9CF8-E3341C03B4E8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370831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5FDF5E-DE5E-AC46-9CF8-E3341C03B4E8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648006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5FDF5E-DE5E-AC46-9CF8-E3341C03B4E8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78856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5FDF5E-DE5E-AC46-9CF8-E3341C03B4E8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58912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seite Präsen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4">
            <a:extLst>
              <a:ext uri="{FF2B5EF4-FFF2-40B4-BE49-F238E27FC236}">
                <a16:creationId xmlns:a16="http://schemas.microsoft.com/office/drawing/2014/main" id="{B42BE4AD-B955-456A-9748-32B067D127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1288" y="1389063"/>
            <a:ext cx="12501563" cy="243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5">
            <a:extLst>
              <a:ext uri="{FF2B5EF4-FFF2-40B4-BE49-F238E27FC236}">
                <a16:creationId xmlns:a16="http://schemas.microsoft.com/office/drawing/2014/main" id="{E1B5E580-615B-4A4B-9DC2-5EB3BB841EEA}"/>
              </a:ext>
            </a:extLst>
          </p:cNvPr>
          <p:cNvSpPr/>
          <p:nvPr userDrawn="1"/>
        </p:nvSpPr>
        <p:spPr>
          <a:xfrm>
            <a:off x="-95250" y="1042988"/>
            <a:ext cx="12384088" cy="358775"/>
          </a:xfrm>
          <a:prstGeom prst="rect">
            <a:avLst/>
          </a:prstGeom>
          <a:solidFill>
            <a:srgbClr val="CD0E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pic>
        <p:nvPicPr>
          <p:cNvPr id="6" name="Grafik 7">
            <a:extLst>
              <a:ext uri="{FF2B5EF4-FFF2-40B4-BE49-F238E27FC236}">
                <a16:creationId xmlns:a16="http://schemas.microsoft.com/office/drawing/2014/main" id="{CD3E7E5A-1908-4CEB-B2BF-ABDC587619D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0"/>
            <a:ext cx="3889375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3432" y="4005064"/>
            <a:ext cx="10972800" cy="1081088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0"/>
          </p:nvPr>
        </p:nvSpPr>
        <p:spPr>
          <a:xfrm>
            <a:off x="2711450" y="5229225"/>
            <a:ext cx="8785225" cy="720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2386375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E08DE3-0EC8-8E43-8396-A01F7EED2D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I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6E82AA-3B8E-0F4A-9909-F216DF2291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I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68FD8C9-D416-DE4C-AE9B-FE9AAC575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3010A-3219-E443-B3C5-6885A586524D}" type="datetimeFigureOut">
              <a:rPr lang="de-IT" smtClean="0"/>
              <a:t>04/16/2021</a:t>
            </a:fld>
            <a:endParaRPr lang="de-I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31089B8-AF06-6E41-9113-3251EE3B7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I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9E6895A-270B-EB4E-A5B2-FB6790AEB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A673B-55EC-EC45-B67E-1FFDAE55BF9B}" type="slidenum">
              <a:rPr lang="de-IT" smtClean="0"/>
              <a:t>‹Nr.›</a:t>
            </a:fld>
            <a:endParaRPr lang="de-IT"/>
          </a:p>
        </p:txBody>
      </p:sp>
    </p:spTree>
    <p:extLst>
      <p:ext uri="{BB962C8B-B14F-4D97-AF65-F5344CB8AC3E}">
        <p14:creationId xmlns:p14="http://schemas.microsoft.com/office/powerpoint/2010/main" val="630378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FE9199-7C9B-0B4D-9542-D99F5D0A0B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I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0B4BD6F-43EE-8142-A1B8-B45CDA73F3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F177D34-A14C-BE4B-9BD1-041D82E72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3010A-3219-E443-B3C5-6885A586524D}" type="datetimeFigureOut">
              <a:rPr lang="de-IT" smtClean="0"/>
              <a:t>04/16/2021</a:t>
            </a:fld>
            <a:endParaRPr lang="de-I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82DE56C-54B4-6F42-B3C8-210A4F65A0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I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72A01A3-93AE-7047-9F69-DA0E2C946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A673B-55EC-EC45-B67E-1FFDAE55BF9B}" type="slidenum">
              <a:rPr lang="de-IT" smtClean="0"/>
              <a:t>‹Nr.›</a:t>
            </a:fld>
            <a:endParaRPr lang="de-IT"/>
          </a:p>
        </p:txBody>
      </p:sp>
    </p:spTree>
    <p:extLst>
      <p:ext uri="{BB962C8B-B14F-4D97-AF65-F5344CB8AC3E}">
        <p14:creationId xmlns:p14="http://schemas.microsoft.com/office/powerpoint/2010/main" val="28863861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5BCBD8-8089-234E-B168-9F6AF62A6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I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523BAFB-3473-F746-8A9E-89576A8EE2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IT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DD25952-7CF4-5B46-91D7-6C798B8DD3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IT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C8C876B-D791-CA4C-AF86-0678D0D806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3010A-3219-E443-B3C5-6885A586524D}" type="datetimeFigureOut">
              <a:rPr lang="de-IT" smtClean="0"/>
              <a:t>04/16/2021</a:t>
            </a:fld>
            <a:endParaRPr lang="de-I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EC9C09F-B6A4-024C-89E2-62A8A0BE23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I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F96FDDA-2D6E-7041-A0D2-DFF640816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A673B-55EC-EC45-B67E-1FFDAE55BF9B}" type="slidenum">
              <a:rPr lang="de-IT" smtClean="0"/>
              <a:t>‹Nr.›</a:t>
            </a:fld>
            <a:endParaRPr lang="de-IT"/>
          </a:p>
        </p:txBody>
      </p:sp>
    </p:spTree>
    <p:extLst>
      <p:ext uri="{BB962C8B-B14F-4D97-AF65-F5344CB8AC3E}">
        <p14:creationId xmlns:p14="http://schemas.microsoft.com/office/powerpoint/2010/main" val="42563238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4A2735-DC0D-4243-B5C8-098C22416A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I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8BB8420-3230-7A42-A2F1-CCFC7D1A2E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147D991-99A1-CC44-B1A9-8B64D60CEF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IT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5A65D4E1-AB0F-4D4C-91FC-F544089532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B876F620-E4A6-0745-ABE7-03A4A9DD11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IT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99736DD0-6D62-0B41-A3BD-1E8EA9F5AA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3010A-3219-E443-B3C5-6885A586524D}" type="datetimeFigureOut">
              <a:rPr lang="de-IT" smtClean="0"/>
              <a:t>04/16/2021</a:t>
            </a:fld>
            <a:endParaRPr lang="de-IT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EC99F760-E987-6243-BE15-6EBCDBEF3B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IT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DB28074-E861-B240-9425-EB0494BA1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A673B-55EC-EC45-B67E-1FFDAE55BF9B}" type="slidenum">
              <a:rPr lang="de-IT" smtClean="0"/>
              <a:t>‹Nr.›</a:t>
            </a:fld>
            <a:endParaRPr lang="de-IT"/>
          </a:p>
        </p:txBody>
      </p:sp>
    </p:spTree>
    <p:extLst>
      <p:ext uri="{BB962C8B-B14F-4D97-AF65-F5344CB8AC3E}">
        <p14:creationId xmlns:p14="http://schemas.microsoft.com/office/powerpoint/2010/main" val="36995475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24CCC78-70B8-7341-81BA-149CF94DC1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IT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BC0DAF0-3044-4847-AA6D-01B11A59E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3010A-3219-E443-B3C5-6885A586524D}" type="datetimeFigureOut">
              <a:rPr lang="de-IT" smtClean="0"/>
              <a:t>04/16/2021</a:t>
            </a:fld>
            <a:endParaRPr lang="de-IT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51A6530-A7F5-F142-87D3-4893A7D2C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IT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7EFEC8C-293E-DD48-A03F-9B32ECF00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A673B-55EC-EC45-B67E-1FFDAE55BF9B}" type="slidenum">
              <a:rPr lang="de-IT" smtClean="0"/>
              <a:t>‹Nr.›</a:t>
            </a:fld>
            <a:endParaRPr lang="de-IT"/>
          </a:p>
        </p:txBody>
      </p:sp>
    </p:spTree>
    <p:extLst>
      <p:ext uri="{BB962C8B-B14F-4D97-AF65-F5344CB8AC3E}">
        <p14:creationId xmlns:p14="http://schemas.microsoft.com/office/powerpoint/2010/main" val="12553132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384EB42B-C829-3340-9A88-A17EC1299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3010A-3219-E443-B3C5-6885A586524D}" type="datetimeFigureOut">
              <a:rPr lang="de-IT" smtClean="0"/>
              <a:t>04/16/2021</a:t>
            </a:fld>
            <a:endParaRPr lang="de-IT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080BB204-B790-A64B-A8EF-120A87AA5E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IT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752CC8F-237D-194E-B72F-68FDC1A42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A673B-55EC-EC45-B67E-1FFDAE55BF9B}" type="slidenum">
              <a:rPr lang="de-IT" smtClean="0"/>
              <a:t>‹Nr.›</a:t>
            </a:fld>
            <a:endParaRPr lang="de-IT"/>
          </a:p>
        </p:txBody>
      </p:sp>
    </p:spTree>
    <p:extLst>
      <p:ext uri="{BB962C8B-B14F-4D97-AF65-F5344CB8AC3E}">
        <p14:creationId xmlns:p14="http://schemas.microsoft.com/office/powerpoint/2010/main" val="10662486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677EAA-9EE3-BC4A-A004-0727DF0333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I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4DF2BB6-C220-6949-BFE6-4FE7F48C59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I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C5D4991-417F-DB4A-903B-A454E64891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DBD0CC2-8803-FF49-B560-937F5DD0D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3010A-3219-E443-B3C5-6885A586524D}" type="datetimeFigureOut">
              <a:rPr lang="de-IT" smtClean="0"/>
              <a:t>04/16/2021</a:t>
            </a:fld>
            <a:endParaRPr lang="de-I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B595212-4832-6144-8552-DC612F8E09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I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8E29313-B848-4541-AFAB-925ED367D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A673B-55EC-EC45-B67E-1FFDAE55BF9B}" type="slidenum">
              <a:rPr lang="de-IT" smtClean="0"/>
              <a:t>‹Nr.›</a:t>
            </a:fld>
            <a:endParaRPr lang="de-IT"/>
          </a:p>
        </p:txBody>
      </p:sp>
    </p:spTree>
    <p:extLst>
      <p:ext uri="{BB962C8B-B14F-4D97-AF65-F5344CB8AC3E}">
        <p14:creationId xmlns:p14="http://schemas.microsoft.com/office/powerpoint/2010/main" val="31328427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8DD325-F866-C242-B657-E402F7E10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IT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80FF0261-7A9F-E44C-A19E-564DC11710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I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28EAD5A-9CAE-0C41-820B-66FA987DEE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8A50FDF-1E5A-A64A-9E47-2024DED63A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3010A-3219-E443-B3C5-6885A586524D}" type="datetimeFigureOut">
              <a:rPr lang="de-IT" smtClean="0"/>
              <a:t>04/16/2021</a:t>
            </a:fld>
            <a:endParaRPr lang="de-I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32580D3-E538-FF41-A56F-B8CD08B78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I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72C878D-9FF2-8F4E-888E-F6212A072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A673B-55EC-EC45-B67E-1FFDAE55BF9B}" type="slidenum">
              <a:rPr lang="de-IT" smtClean="0"/>
              <a:t>‹Nr.›</a:t>
            </a:fld>
            <a:endParaRPr lang="de-IT"/>
          </a:p>
        </p:txBody>
      </p:sp>
    </p:spTree>
    <p:extLst>
      <p:ext uri="{BB962C8B-B14F-4D97-AF65-F5344CB8AC3E}">
        <p14:creationId xmlns:p14="http://schemas.microsoft.com/office/powerpoint/2010/main" val="20061153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C115C3-EBE2-B145-A8C5-E85EC5812E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I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DB62BFAA-30A0-F64A-B2E3-9A889F4B5A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I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0703FD1-CE71-EA4F-A4FA-8A606EE43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3010A-3219-E443-B3C5-6885A586524D}" type="datetimeFigureOut">
              <a:rPr lang="de-IT" smtClean="0"/>
              <a:t>04/16/2021</a:t>
            </a:fld>
            <a:endParaRPr lang="de-I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2A584FE-E94F-E44D-9DC3-5267961DB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I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6EA12FA-5E6A-994C-807D-18BB7FB33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A673B-55EC-EC45-B67E-1FFDAE55BF9B}" type="slidenum">
              <a:rPr lang="de-IT" smtClean="0"/>
              <a:t>‹Nr.›</a:t>
            </a:fld>
            <a:endParaRPr lang="de-IT"/>
          </a:p>
        </p:txBody>
      </p:sp>
    </p:spTree>
    <p:extLst>
      <p:ext uri="{BB962C8B-B14F-4D97-AF65-F5344CB8AC3E}">
        <p14:creationId xmlns:p14="http://schemas.microsoft.com/office/powerpoint/2010/main" val="8747014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549E95E8-A7D8-384B-B4C9-02059F64CB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I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58602D53-AE52-C649-B347-9BCD9F3889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I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78070C5-7832-234A-B7E1-A7D4A9537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3010A-3219-E443-B3C5-6885A586524D}" type="datetimeFigureOut">
              <a:rPr lang="de-IT" smtClean="0"/>
              <a:t>04/16/2021</a:t>
            </a:fld>
            <a:endParaRPr lang="de-I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4AD2719-50AE-1D4C-A9E6-58705009F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I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C56662F-DDB5-6C4C-82CC-EC0E8BD93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A673B-55EC-EC45-B67E-1FFDAE55BF9B}" type="slidenum">
              <a:rPr lang="de-IT" smtClean="0"/>
              <a:t>‹Nr.›</a:t>
            </a:fld>
            <a:endParaRPr lang="de-IT"/>
          </a:p>
        </p:txBody>
      </p:sp>
    </p:spTree>
    <p:extLst>
      <p:ext uri="{BB962C8B-B14F-4D97-AF65-F5344CB8AC3E}">
        <p14:creationId xmlns:p14="http://schemas.microsoft.com/office/powerpoint/2010/main" val="1181864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eite Logo unten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7">
            <a:extLst>
              <a:ext uri="{FF2B5EF4-FFF2-40B4-BE49-F238E27FC236}">
                <a16:creationId xmlns:a16="http://schemas.microsoft.com/office/drawing/2014/main" id="{AD8B9A57-E7A9-4CC6-8863-1A18E0C694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125" y="5748338"/>
            <a:ext cx="3889375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911424" y="1556792"/>
            <a:ext cx="10972800" cy="1081088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1487488" y="2852738"/>
            <a:ext cx="9793287" cy="2736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/>
            </a:lvl1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92080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eite Logo oben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D1F7B40B-017B-4F36-A7D0-A840CFF4C3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0"/>
            <a:ext cx="3889375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911424" y="1556792"/>
            <a:ext cx="10972800" cy="1081088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4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1487488" y="2852738"/>
            <a:ext cx="9793287" cy="2736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/>
            </a:lvl1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00645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seite Logo oben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4">
            <a:extLst>
              <a:ext uri="{FF2B5EF4-FFF2-40B4-BE49-F238E27FC236}">
                <a16:creationId xmlns:a16="http://schemas.microsoft.com/office/drawing/2014/main" id="{7C08B6EB-3B76-4C48-97F0-576334691E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0"/>
            <a:ext cx="3889375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0239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seite Logo oben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ADED6D99-777B-49C4-8B54-2E30647A18AB}"/>
              </a:ext>
            </a:extLst>
          </p:cNvPr>
          <p:cNvSpPr/>
          <p:nvPr userDrawn="1"/>
        </p:nvSpPr>
        <p:spPr>
          <a:xfrm>
            <a:off x="-240704" y="-99392"/>
            <a:ext cx="12529392" cy="69573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4771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BA2D888-35E4-4CF1-B6C8-6811DD3CB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EEDBC-3CAB-4CFA-A917-CD65D7A862C8}" type="datetimeFigureOut">
              <a:rPr lang="de-DE" smtClean="0"/>
              <a:t>16.04.2021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81B60842-B855-4971-8C95-D9B0DE9E8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8B6315B-3120-4814-BC47-CAA63F92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88E59-D681-4DE1-BAB0-3BD49D1192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2488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E08DE3-0EC8-8E43-8396-A01F7EED2D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I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6E82AA-3B8E-0F4A-9909-F216DF2291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I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68FD8C9-D416-DE4C-AE9B-FE9AAC575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3010A-3219-E443-B3C5-6885A586524D}" type="datetimeFigureOut">
              <a:rPr lang="de-IT" smtClean="0"/>
              <a:t>04/16/2021</a:t>
            </a:fld>
            <a:endParaRPr lang="de-I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31089B8-AF06-6E41-9113-3251EE3B7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I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9E6895A-270B-EB4E-A5B2-FB6790AEB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A673B-55EC-EC45-B67E-1FFDAE55BF9B}" type="slidenum">
              <a:rPr lang="de-IT" smtClean="0"/>
              <a:t>‹Nr.›</a:t>
            </a:fld>
            <a:endParaRPr lang="de-IT"/>
          </a:p>
        </p:txBody>
      </p:sp>
    </p:spTree>
    <p:extLst>
      <p:ext uri="{BB962C8B-B14F-4D97-AF65-F5344CB8AC3E}">
        <p14:creationId xmlns:p14="http://schemas.microsoft.com/office/powerpoint/2010/main" val="15070671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C159DF-2DAF-4F63-BF3A-D6FEEC0ABD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E8B91B-0B21-431E-B33E-3054A29EE2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93422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7B9042-6285-9446-94F4-3C11F63C02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IT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BD7E202-FCCE-1241-BD8D-4594AF1D86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I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106B124-C091-8944-8714-02E1AFF76B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3010A-3219-E443-B3C5-6885A586524D}" type="datetimeFigureOut">
              <a:rPr lang="de-IT" smtClean="0"/>
              <a:t>04/16/2021</a:t>
            </a:fld>
            <a:endParaRPr lang="de-I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6B1F70C-502D-E841-BD13-D76D573B3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I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1E3452B-28BD-9046-AAAE-38A4D8AD6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A673B-55EC-EC45-B67E-1FFDAE55BF9B}" type="slidenum">
              <a:rPr lang="de-IT" smtClean="0"/>
              <a:t>‹Nr.›</a:t>
            </a:fld>
            <a:endParaRPr lang="de-IT"/>
          </a:p>
        </p:txBody>
      </p:sp>
    </p:spTree>
    <p:extLst>
      <p:ext uri="{BB962C8B-B14F-4D97-AF65-F5344CB8AC3E}">
        <p14:creationId xmlns:p14="http://schemas.microsoft.com/office/powerpoint/2010/main" val="461336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0F89C9EA-458E-4291-B750-73E689E17B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95325" y="2133600"/>
            <a:ext cx="10972800" cy="1081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en-US"/>
              <a:t>Layoutvorlage für Pressekonferenzen im Palais Widman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DF736CD-4D1D-4D76-B7E4-F2118A34DD4A}"/>
              </a:ext>
            </a:extLst>
          </p:cNvPr>
          <p:cNvSpPr/>
          <p:nvPr userDrawn="1"/>
        </p:nvSpPr>
        <p:spPr>
          <a:xfrm>
            <a:off x="-95250" y="1042988"/>
            <a:ext cx="6911975" cy="358775"/>
          </a:xfrm>
          <a:prstGeom prst="rect">
            <a:avLst/>
          </a:prstGeom>
          <a:solidFill>
            <a:srgbClr val="CD0E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31" r:id="rId1"/>
    <p:sldLayoutId id="2147484132" r:id="rId2"/>
    <p:sldLayoutId id="2147484133" r:id="rId3"/>
    <p:sldLayoutId id="2147484134" r:id="rId4"/>
    <p:sldLayoutId id="2147484135" r:id="rId5"/>
    <p:sldLayoutId id="2147484137" r:id="rId6"/>
    <p:sldLayoutId id="2147484138" r:id="rId7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Open Sans" panose="020B0606030504020204" pitchFamily="34" charset="0"/>
          <a:cs typeface="Open Sans" panose="020B0606030504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Open Sans" panose="020B0606030504020204" pitchFamily="34" charset="0"/>
          <a:cs typeface="Open Sans" panose="020B0606030504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Open Sans" panose="020B0606030504020204" pitchFamily="34" charset="0"/>
          <a:cs typeface="Open Sans" panose="020B0606030504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Open Sans" panose="020B0606030504020204" pitchFamily="34" charset="0"/>
          <a:cs typeface="Open Sans" panose="020B0606030504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136" r:id="rId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185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37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555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741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1313" indent="-3413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416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413" indent="-2270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613" indent="-2270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813" indent="-2270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19" indent="-228593" algn="l" defTabSz="91437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04" indent="-228593" algn="l" defTabSz="91437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89" indent="-228593" algn="l" defTabSz="91437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74" indent="-228593" algn="l" defTabSz="91437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3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5" algn="l" defTabSz="9143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0" algn="l" defTabSz="9143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55" algn="l" defTabSz="9143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41" algn="l" defTabSz="9143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26" algn="l" defTabSz="9143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11" algn="l" defTabSz="9143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96" algn="l" defTabSz="9143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81" algn="l" defTabSz="9143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093FE85-D313-944A-823A-0086E3574E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I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E8FAAD8-A972-1C48-AA51-77C228EA90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I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0B1BE01-3F9D-DF45-897D-DEBCDBE0973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D3010A-3219-E443-B3C5-6885A586524D}" type="datetimeFigureOut">
              <a:rPr lang="de-IT" smtClean="0"/>
              <a:t>04/16/2021</a:t>
            </a:fld>
            <a:endParaRPr lang="de-I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7A3036E-523F-5044-9BFA-523BA4C260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I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9ACCC05-5DC0-EF41-807F-99C52B8D0D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8A673B-55EC-EC45-B67E-1FFDAE55BF9B}" type="slidenum">
              <a:rPr lang="de-IT" smtClean="0"/>
              <a:t>‹Nr.›</a:t>
            </a:fld>
            <a:endParaRPr lang="de-IT"/>
          </a:p>
        </p:txBody>
      </p:sp>
    </p:spTree>
    <p:extLst>
      <p:ext uri="{BB962C8B-B14F-4D97-AF65-F5344CB8AC3E}">
        <p14:creationId xmlns:p14="http://schemas.microsoft.com/office/powerpoint/2010/main" val="2611608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40" r:id="rId1"/>
    <p:sldLayoutId id="2147484141" r:id="rId2"/>
    <p:sldLayoutId id="2147484142" r:id="rId3"/>
    <p:sldLayoutId id="2147484143" r:id="rId4"/>
    <p:sldLayoutId id="2147484144" r:id="rId5"/>
    <p:sldLayoutId id="2147484145" r:id="rId6"/>
    <p:sldLayoutId id="2147484146" r:id="rId7"/>
    <p:sldLayoutId id="2147484147" r:id="rId8"/>
    <p:sldLayoutId id="2147484148" r:id="rId9"/>
    <p:sldLayoutId id="2147484149" r:id="rId10"/>
    <p:sldLayoutId id="214748415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E9D05712-E8B6-BC4A-B659-C15386F4A1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2307" y="474650"/>
            <a:ext cx="4387385" cy="1017988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6B133117-91E5-B849-ACD1-84E3ABDE109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-36871"/>
            <a:ext cx="12213771" cy="6894870"/>
          </a:xfrm>
          <a:prstGeom prst="rect">
            <a:avLst/>
          </a:prstGeom>
        </p:spPr>
      </p:pic>
      <p:sp>
        <p:nvSpPr>
          <p:cNvPr id="4" name="Textfeld 4">
            <a:extLst>
              <a:ext uri="{FF2B5EF4-FFF2-40B4-BE49-F238E27FC236}">
                <a16:creationId xmlns:a16="http://schemas.microsoft.com/office/drawing/2014/main" id="{7BADB43D-F0EB-4A46-B3B5-5CF3B9498F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517232"/>
            <a:ext cx="8760296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720725"/>
            <a:r>
              <a:rPr lang="de-DE" altLang="de-DE" sz="3200" dirty="0">
                <a:solidFill>
                  <a:schemeClr val="bg1"/>
                </a:solidFill>
              </a:rPr>
              <a:t>Neustart Kultur</a:t>
            </a:r>
          </a:p>
          <a:p>
            <a:pPr marL="720725"/>
            <a:r>
              <a:rPr lang="de-DE" altLang="de-DE" sz="3200" b="1" dirty="0">
                <a:solidFill>
                  <a:schemeClr val="bg1"/>
                </a:solidFill>
              </a:rPr>
              <a:t>Maßnahmenpaket 2021</a:t>
            </a:r>
          </a:p>
        </p:txBody>
      </p:sp>
    </p:spTree>
    <p:extLst>
      <p:ext uri="{BB962C8B-B14F-4D97-AF65-F5344CB8AC3E}">
        <p14:creationId xmlns:p14="http://schemas.microsoft.com/office/powerpoint/2010/main" val="3159894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F2D2E1AF-1109-B542-B3BB-979B423E4C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12192000" cy="6882581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AA2ECC82-9424-A04D-AC29-2B923C47C33B}"/>
              </a:ext>
            </a:extLst>
          </p:cNvPr>
          <p:cNvSpPr txBox="1"/>
          <p:nvPr/>
        </p:nvSpPr>
        <p:spPr>
          <a:xfrm>
            <a:off x="488612" y="411828"/>
            <a:ext cx="93518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it-IT" sz="4000" b="1" dirty="0">
                <a:solidFill>
                  <a:schemeClr val="bg1"/>
                </a:solidFill>
                <a:latin typeface="+mj-lt"/>
                <a:cs typeface="Open Sans" panose="020B0606030504020204" pitchFamily="34" charset="0"/>
              </a:rPr>
              <a:t>Kulturmaßnahmenpaket 2021</a:t>
            </a:r>
          </a:p>
          <a:p>
            <a:endParaRPr lang="de-DE" sz="4000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0FFABE18-4897-4F4A-8E5B-888B5C98ED3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268106" y="5870482"/>
            <a:ext cx="2618726" cy="723915"/>
          </a:xfrm>
          <a:prstGeom prst="rect">
            <a:avLst/>
          </a:prstGeom>
        </p:spPr>
      </p:pic>
      <p:sp>
        <p:nvSpPr>
          <p:cNvPr id="5" name="Textfeld 2">
            <a:extLst>
              <a:ext uri="{FF2B5EF4-FFF2-40B4-BE49-F238E27FC236}">
                <a16:creationId xmlns:a16="http://schemas.microsoft.com/office/drawing/2014/main" id="{B4161A78-7950-4D8C-A98F-67D3B9B338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788" y="1844824"/>
            <a:ext cx="11382424" cy="3774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de-DE" altLang="it-IT" sz="1100" b="1" dirty="0">
              <a:solidFill>
                <a:schemeClr val="accent6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  <a:p>
            <a:pPr eaLnBrk="1" hangingPunct="1">
              <a:defRPr/>
            </a:pPr>
            <a:endParaRPr lang="de-DE" altLang="it-IT" sz="1100" b="1" dirty="0">
              <a:solidFill>
                <a:schemeClr val="accent6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  <a:p>
            <a:pPr eaLnBrk="1" hangingPunct="1">
              <a:defRPr/>
            </a:pPr>
            <a:endParaRPr lang="de-DE" altLang="it-IT" sz="1100" b="1" dirty="0">
              <a:solidFill>
                <a:schemeClr val="accent6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de-DE" altLang="it-IT" sz="2000" b="1" dirty="0">
                <a:solidFill>
                  <a:schemeClr val="accent6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Das Programm Neustart Kultur enthält 5 Maßnahmenschienen:</a:t>
            </a:r>
          </a:p>
          <a:p>
            <a:pPr marL="1085850" lvl="1" indent="-34290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de-DE" altLang="it-IT" sz="2000" dirty="0">
                <a:solidFill>
                  <a:schemeClr val="accent6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Förderung</a:t>
            </a:r>
            <a:r>
              <a:rPr lang="de-DE" altLang="it-IT" sz="2000" b="1" dirty="0">
                <a:solidFill>
                  <a:schemeClr val="accent6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altLang="it-IT" sz="2000" dirty="0">
                <a:solidFill>
                  <a:schemeClr val="accent6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für Kunstschaffende</a:t>
            </a:r>
          </a:p>
          <a:p>
            <a:pPr marL="1085850" lvl="1" indent="-34290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de-DE" altLang="it-IT" sz="2000" dirty="0">
                <a:solidFill>
                  <a:schemeClr val="accent6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Einnahmeverluste</a:t>
            </a:r>
          </a:p>
          <a:p>
            <a:pPr marL="1085850" lvl="1" indent="-34290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de-DE" altLang="it-IT" sz="2000" dirty="0">
                <a:solidFill>
                  <a:schemeClr val="accent6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Initiativen zur Wiederaufnahme kultureller Tätigkeiten</a:t>
            </a:r>
          </a:p>
          <a:p>
            <a:pPr marL="1085850" lvl="1" indent="-34290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de-DE" altLang="it-IT" sz="2000" dirty="0">
                <a:solidFill>
                  <a:schemeClr val="accent6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Pandemiebedingte Investitionsförderung</a:t>
            </a:r>
          </a:p>
          <a:p>
            <a:pPr marL="1085850" lvl="1" indent="-34290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de-DE" altLang="it-IT" sz="2000" dirty="0">
                <a:solidFill>
                  <a:schemeClr val="accent6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Unterstützung des kulturellen Ehrenamtes</a:t>
            </a:r>
          </a:p>
          <a:p>
            <a:pPr marL="342900" indent="-34290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de-DE" altLang="it-IT" sz="2000" b="1" dirty="0">
                <a:solidFill>
                  <a:schemeClr val="accent6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Gesamtbudget: 9 Millionen Euro</a:t>
            </a:r>
          </a:p>
        </p:txBody>
      </p:sp>
    </p:spTree>
    <p:extLst>
      <p:ext uri="{BB962C8B-B14F-4D97-AF65-F5344CB8AC3E}">
        <p14:creationId xmlns:p14="http://schemas.microsoft.com/office/powerpoint/2010/main" val="3618331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F2D2E1AF-1109-B542-B3BB-979B423E4C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12192000" cy="6882581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AA2ECC82-9424-A04D-AC29-2B923C47C33B}"/>
              </a:ext>
            </a:extLst>
          </p:cNvPr>
          <p:cNvSpPr txBox="1"/>
          <p:nvPr/>
        </p:nvSpPr>
        <p:spPr>
          <a:xfrm>
            <a:off x="488612" y="411828"/>
            <a:ext cx="93518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it-IT" sz="4000" b="1" dirty="0">
                <a:solidFill>
                  <a:schemeClr val="bg1"/>
                </a:solidFill>
                <a:latin typeface="+mj-lt"/>
                <a:cs typeface="Open Sans" panose="020B0606030504020204" pitchFamily="34" charset="0"/>
              </a:rPr>
              <a:t>1. Förderung für Kunstschaffende</a:t>
            </a:r>
          </a:p>
          <a:p>
            <a:endParaRPr lang="de-DE" sz="4000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0FFABE18-4897-4F4A-8E5B-888B5C98ED3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268106" y="5870482"/>
            <a:ext cx="2618726" cy="723915"/>
          </a:xfrm>
          <a:prstGeom prst="rect">
            <a:avLst/>
          </a:prstGeom>
        </p:spPr>
      </p:pic>
      <p:sp>
        <p:nvSpPr>
          <p:cNvPr id="5" name="Textfeld 2">
            <a:extLst>
              <a:ext uri="{FF2B5EF4-FFF2-40B4-BE49-F238E27FC236}">
                <a16:creationId xmlns:a16="http://schemas.microsoft.com/office/drawing/2014/main" id="{B4161A78-7950-4D8C-A98F-67D3B9B338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788" y="1744273"/>
            <a:ext cx="11382424" cy="499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de-DE" altLang="it-IT" sz="1100" b="1" dirty="0">
              <a:solidFill>
                <a:schemeClr val="accent6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  <a:p>
            <a:pPr eaLnBrk="1" hangingPunct="1">
              <a:defRPr/>
            </a:pPr>
            <a:endParaRPr lang="de-DE" altLang="it-IT" sz="1100" b="1" dirty="0">
              <a:solidFill>
                <a:schemeClr val="accent6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de-DE" altLang="it-IT" sz="2000" b="1" dirty="0">
                <a:solidFill>
                  <a:schemeClr val="accent6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Anspruchsberechtigt:</a:t>
            </a:r>
            <a:r>
              <a:rPr lang="de-DE" altLang="it-IT" sz="2000" dirty="0">
                <a:solidFill>
                  <a:schemeClr val="accent6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 Künstler/-innen aller Sparten und der drei Sprachgruppen</a:t>
            </a:r>
          </a:p>
          <a:p>
            <a:pPr marL="342900" indent="-34290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de-DE" altLang="it-IT" sz="2000" dirty="0">
                <a:solidFill>
                  <a:schemeClr val="accent6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Außerordentliche Beihilfe in Höhe von 5.000 Euro </a:t>
            </a:r>
          </a:p>
          <a:p>
            <a:pPr marL="342900" indent="-34290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de-DE" altLang="it-IT" sz="2000" dirty="0">
                <a:solidFill>
                  <a:schemeClr val="accent6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Zulassungskriterien: </a:t>
            </a:r>
          </a:p>
          <a:p>
            <a:pPr marL="1085850" lvl="1" indent="-34290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de-DE" altLang="it-IT" sz="2000" dirty="0">
                <a:solidFill>
                  <a:schemeClr val="accent6"/>
                </a:solidFill>
                <a:latin typeface="Open Sans" panose="020B0606030504020204" pitchFamily="34" charset="0"/>
              </a:rPr>
              <a:t>Künstler/-innen ohne abhängiges Arbeitsverhältnis oder im Angestelltenverhältnis von max. 12 Wochenstunden</a:t>
            </a:r>
          </a:p>
          <a:p>
            <a:pPr marL="1085850" lvl="1" indent="-34290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de-DE" altLang="it-IT" sz="2000" dirty="0">
                <a:solidFill>
                  <a:schemeClr val="accent6"/>
                </a:solidFill>
                <a:latin typeface="Open Sans" panose="020B0606030504020204" pitchFamily="34" charset="0"/>
              </a:rPr>
              <a:t>2 Jahre nachzuweisende Tätigkeiten in Südtirol </a:t>
            </a:r>
          </a:p>
          <a:p>
            <a:pPr marL="1085850" lvl="1" indent="-34290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de-DE" altLang="it-IT" sz="2000" dirty="0">
                <a:solidFill>
                  <a:schemeClr val="accent6"/>
                </a:solidFill>
                <a:latin typeface="Open Sans" panose="020B0606030504020204" pitchFamily="34" charset="0"/>
              </a:rPr>
              <a:t>nicht mit Corona-Hilfen aus dem wirtschaftlichen </a:t>
            </a:r>
            <a:r>
              <a:rPr lang="de-DE" altLang="it-IT" sz="2000">
                <a:solidFill>
                  <a:schemeClr val="accent6"/>
                </a:solidFill>
                <a:latin typeface="Open Sans" panose="020B0606030504020204" pitchFamily="34" charset="0"/>
              </a:rPr>
              <a:t>oder sozialen </a:t>
            </a:r>
            <a:r>
              <a:rPr lang="de-DE" altLang="it-IT" sz="2000" dirty="0">
                <a:solidFill>
                  <a:schemeClr val="accent6"/>
                </a:solidFill>
                <a:latin typeface="Open Sans" panose="020B0606030504020204" pitchFamily="34" charset="0"/>
              </a:rPr>
              <a:t>Bereich kumulierbar</a:t>
            </a:r>
          </a:p>
          <a:p>
            <a:pPr marL="360363" eaLnBrk="1" hangingPunct="1">
              <a:lnSpc>
                <a:spcPct val="150000"/>
              </a:lnSpc>
              <a:spcBef>
                <a:spcPts val="0"/>
              </a:spcBef>
              <a:defRPr/>
            </a:pPr>
            <a:r>
              <a:rPr lang="de-DE" altLang="it-IT" sz="2000" dirty="0">
                <a:solidFill>
                  <a:schemeClr val="accent6"/>
                </a:solidFill>
                <a:latin typeface="Open Sans" panose="020B0606030504020204" pitchFamily="34" charset="0"/>
              </a:rPr>
              <a:t>Die Zulassungskriterien werden mit den Verbänden abgestimmt</a:t>
            </a:r>
          </a:p>
          <a:p>
            <a:pPr marL="360363" indent="-34290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de-DE" altLang="it-IT" sz="2000" b="1" dirty="0">
                <a:solidFill>
                  <a:schemeClr val="accent6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Gesuchstellung:</a:t>
            </a:r>
            <a:r>
              <a:rPr lang="de-DE" altLang="it-IT" sz="2000" dirty="0">
                <a:solidFill>
                  <a:schemeClr val="accent6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 ab 1. Juni bei einer der drei Landeskulturabteilungen</a:t>
            </a:r>
          </a:p>
          <a:p>
            <a:pPr marL="360363" eaLnBrk="1" hangingPunct="1">
              <a:lnSpc>
                <a:spcPct val="150000"/>
              </a:lnSpc>
              <a:spcBef>
                <a:spcPts val="0"/>
              </a:spcBef>
              <a:defRPr/>
            </a:pPr>
            <a:endParaRPr lang="de-DE" altLang="it-IT" sz="2000" dirty="0">
              <a:solidFill>
                <a:schemeClr val="accent6"/>
              </a:solidFill>
              <a:latin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0402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F2D2E1AF-1109-B542-B3BB-979B423E4C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12192000" cy="6882581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AA2ECC82-9424-A04D-AC29-2B923C47C33B}"/>
              </a:ext>
            </a:extLst>
          </p:cNvPr>
          <p:cNvSpPr txBox="1"/>
          <p:nvPr/>
        </p:nvSpPr>
        <p:spPr>
          <a:xfrm>
            <a:off x="488612" y="411828"/>
            <a:ext cx="93518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it-IT" sz="4000" b="1" dirty="0">
                <a:solidFill>
                  <a:schemeClr val="bg1"/>
                </a:solidFill>
                <a:latin typeface="+mj-lt"/>
                <a:cs typeface="Open Sans" panose="020B0606030504020204" pitchFamily="34" charset="0"/>
              </a:rPr>
              <a:t>2. Einnahmeverluste</a:t>
            </a:r>
          </a:p>
          <a:p>
            <a:endParaRPr lang="de-DE" sz="4000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0FFABE18-4897-4F4A-8E5B-888B5C98ED3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268106" y="5870482"/>
            <a:ext cx="2618726" cy="723915"/>
          </a:xfrm>
          <a:prstGeom prst="rect">
            <a:avLst/>
          </a:prstGeom>
        </p:spPr>
      </p:pic>
      <p:sp>
        <p:nvSpPr>
          <p:cNvPr id="5" name="Textfeld 2">
            <a:extLst>
              <a:ext uri="{FF2B5EF4-FFF2-40B4-BE49-F238E27FC236}">
                <a16:creationId xmlns:a16="http://schemas.microsoft.com/office/drawing/2014/main" id="{B4161A78-7950-4D8C-A98F-67D3B9B338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788" y="1744273"/>
            <a:ext cx="11235828" cy="440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de-DE" altLang="it-IT" sz="1100" b="1" dirty="0">
              <a:solidFill>
                <a:schemeClr val="accent6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  <a:p>
            <a:pPr eaLnBrk="1" hangingPunct="1">
              <a:defRPr/>
            </a:pPr>
            <a:endParaRPr lang="de-DE" altLang="it-IT" sz="1100" b="1" dirty="0">
              <a:solidFill>
                <a:schemeClr val="accent6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  <a:p>
            <a:pPr eaLnBrk="1" hangingPunct="1">
              <a:defRPr/>
            </a:pPr>
            <a:endParaRPr lang="de-DE" altLang="it-IT" sz="1100" b="1" dirty="0">
              <a:solidFill>
                <a:schemeClr val="accent6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  <a:p>
            <a:pPr eaLnBrk="1" hangingPunct="1">
              <a:defRPr/>
            </a:pPr>
            <a:endParaRPr lang="de-DE" altLang="it-IT" sz="1100" b="1" dirty="0">
              <a:solidFill>
                <a:schemeClr val="accent6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de-DE" altLang="it-IT" sz="2000" b="1" dirty="0">
                <a:solidFill>
                  <a:schemeClr val="accent6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Anspruchsberechtigt:</a:t>
            </a:r>
            <a:r>
              <a:rPr lang="de-DE" altLang="it-IT" sz="2000" dirty="0">
                <a:solidFill>
                  <a:schemeClr val="accent6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 kulturelle Organisationen</a:t>
            </a:r>
          </a:p>
          <a:p>
            <a:pPr marL="342900" indent="-34290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de-DE" altLang="it-IT" sz="2000" dirty="0">
                <a:solidFill>
                  <a:schemeClr val="accent6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Berücksichtigung </a:t>
            </a:r>
            <a:r>
              <a:rPr lang="de-DE" altLang="it-IT" sz="2000">
                <a:solidFill>
                  <a:schemeClr val="accent6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von Einnahmenausfällen </a:t>
            </a:r>
            <a:r>
              <a:rPr lang="de-DE" altLang="it-IT" sz="2000" dirty="0">
                <a:solidFill>
                  <a:schemeClr val="accent6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für: </a:t>
            </a:r>
          </a:p>
          <a:p>
            <a:pPr marL="1081088" indent="-34290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de-DE" sz="2000" dirty="0">
                <a:solidFill>
                  <a:schemeClr val="accent6"/>
                </a:solidFill>
                <a:latin typeface="Open Sans" panose="020B0606030504020204" pitchFamily="34" charset="0"/>
              </a:rPr>
              <a:t>ausgefallene Gastveranstaltungen in Bildungshäusern</a:t>
            </a:r>
          </a:p>
          <a:p>
            <a:pPr marL="1081088" indent="-34290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de-DE" sz="2000" dirty="0">
                <a:solidFill>
                  <a:schemeClr val="accent6"/>
                </a:solidFill>
                <a:latin typeface="Open Sans" panose="020B0606030504020204" pitchFamily="34" charset="0"/>
              </a:rPr>
              <a:t>entgangene Einkünfte in Jugendherbergen</a:t>
            </a:r>
          </a:p>
          <a:p>
            <a:pPr marL="1081088" indent="-34290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de-DE" sz="2000" dirty="0">
                <a:solidFill>
                  <a:schemeClr val="accent6"/>
                </a:solidFill>
                <a:latin typeface="Open Sans" panose="020B0606030504020204" pitchFamily="34" charset="0"/>
              </a:rPr>
              <a:t>Kulturbetriebe, Theater, Musikveranstalter</a:t>
            </a:r>
            <a:r>
              <a:rPr lang="de-DE" altLang="it-IT" sz="2000" dirty="0">
                <a:solidFill>
                  <a:schemeClr val="accent6"/>
                </a:solidFill>
                <a:latin typeface="Open Sans" panose="020B0606030504020204" pitchFamily="34" charset="0"/>
              </a:rPr>
              <a:t> </a:t>
            </a:r>
          </a:p>
          <a:p>
            <a:pPr marL="342900" lvl="0" indent="-34290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de-DE" sz="2000" dirty="0">
                <a:solidFill>
                  <a:schemeClr val="accent6"/>
                </a:solidFill>
                <a:latin typeface="Open Sans" panose="020B0606030504020204" pitchFamily="34" charset="0"/>
              </a:rPr>
              <a:t>Ziel: die Existenz von Kulturbetrieben und Arbeitsplätzen zu sichern</a:t>
            </a:r>
          </a:p>
          <a:p>
            <a:pPr marL="342900" indent="-34290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de-DE" sz="2000" b="1" dirty="0">
                <a:solidFill>
                  <a:schemeClr val="accent6"/>
                </a:solidFill>
                <a:latin typeface="Open Sans" panose="020B0606030504020204" pitchFamily="34" charset="0"/>
              </a:rPr>
              <a:t>Gesuchstellung:</a:t>
            </a:r>
            <a:r>
              <a:rPr lang="de-DE" sz="2000" dirty="0">
                <a:solidFill>
                  <a:schemeClr val="accent6"/>
                </a:solidFill>
                <a:latin typeface="Open Sans" panose="020B0606030504020204" pitchFamily="34" charset="0"/>
              </a:rPr>
              <a:t> laufend </a:t>
            </a:r>
          </a:p>
          <a:p>
            <a:pPr lvl="1" indent="0" eaLnBrk="1" hangingPunct="1">
              <a:lnSpc>
                <a:spcPct val="150000"/>
              </a:lnSpc>
              <a:spcBef>
                <a:spcPts val="0"/>
              </a:spcBef>
              <a:defRPr/>
            </a:pPr>
            <a:endParaRPr lang="de-DE" altLang="it-IT" sz="2000" dirty="0">
              <a:solidFill>
                <a:schemeClr val="accent6"/>
              </a:solidFill>
              <a:latin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6900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F2D2E1AF-1109-B542-B3BB-979B423E4C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12192000" cy="6882581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AA2ECC82-9424-A04D-AC29-2B923C47C33B}"/>
              </a:ext>
            </a:extLst>
          </p:cNvPr>
          <p:cNvSpPr txBox="1"/>
          <p:nvPr/>
        </p:nvSpPr>
        <p:spPr>
          <a:xfrm>
            <a:off x="479376" y="276695"/>
            <a:ext cx="86693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39750" indent="-539750" eaLnBrk="1" hangingPunct="1">
              <a:defRPr/>
            </a:pPr>
            <a:r>
              <a:rPr lang="de-DE" altLang="it-IT" sz="4000" b="1" dirty="0">
                <a:solidFill>
                  <a:schemeClr val="bg1"/>
                </a:solidFill>
                <a:latin typeface="+mj-lt"/>
              </a:rPr>
              <a:t>3. </a:t>
            </a:r>
            <a:r>
              <a:rPr lang="de-DE" sz="4000" b="1" dirty="0">
                <a:solidFill>
                  <a:schemeClr val="bg1"/>
                </a:solidFill>
                <a:latin typeface="+mj-lt"/>
              </a:rPr>
              <a:t>Initiativen zur Wiederaufnahme kultureller Tätigkeiten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0FFABE18-4897-4F4A-8E5B-888B5C98ED3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268106" y="5870482"/>
            <a:ext cx="2618726" cy="723915"/>
          </a:xfrm>
          <a:prstGeom prst="rect">
            <a:avLst/>
          </a:prstGeom>
        </p:spPr>
      </p:pic>
      <p:sp>
        <p:nvSpPr>
          <p:cNvPr id="8" name="Textfeld 2">
            <a:extLst>
              <a:ext uri="{FF2B5EF4-FFF2-40B4-BE49-F238E27FC236}">
                <a16:creationId xmlns:a16="http://schemas.microsoft.com/office/drawing/2014/main" id="{9F884700-EC9F-4937-AF1A-B6BC56A29A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376" y="1844824"/>
            <a:ext cx="9942264" cy="3435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de-DE" altLang="it-IT" sz="1100" b="1" dirty="0">
              <a:solidFill>
                <a:schemeClr val="accent6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  <a:p>
            <a:pPr marL="342900" lvl="0" indent="-34290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de-DE" sz="2000" b="1" dirty="0">
                <a:solidFill>
                  <a:schemeClr val="accent6"/>
                </a:solidFill>
                <a:latin typeface="Open Sans" panose="020B0606030504020204" pitchFamily="34" charset="0"/>
              </a:rPr>
              <a:t>Anspruchsberechtigt:</a:t>
            </a:r>
            <a:r>
              <a:rPr lang="de-DE" sz="2000" dirty="0">
                <a:solidFill>
                  <a:schemeClr val="accent6"/>
                </a:solidFill>
                <a:latin typeface="Open Sans" panose="020B0606030504020204" pitchFamily="34" charset="0"/>
              </a:rPr>
              <a:t> Kulturorganisationen </a:t>
            </a:r>
          </a:p>
          <a:p>
            <a:pPr marL="342900" lvl="0" indent="-34290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de-DE" sz="2000" dirty="0">
                <a:solidFill>
                  <a:schemeClr val="accent6"/>
                </a:solidFill>
                <a:latin typeface="Open Sans" panose="020B0606030504020204" pitchFamily="34" charset="0"/>
              </a:rPr>
              <a:t>Zulassungskriterien: </a:t>
            </a:r>
          </a:p>
          <a:p>
            <a:pPr marL="1081088" lvl="0" indent="-342900" defTabSz="720725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de-DE" sz="2000" dirty="0">
                <a:solidFill>
                  <a:schemeClr val="accent6"/>
                </a:solidFill>
                <a:latin typeface="Open Sans" panose="020B0606030504020204" pitchFamily="34" charset="0"/>
              </a:rPr>
              <a:t>einmalig stattfindende Projektinitiativen aus verschiedenen Kulturbereichen, die bis innerhalb Herbst 2021 durchgeführt werden </a:t>
            </a:r>
          </a:p>
          <a:p>
            <a:pPr marL="342900" lvl="0" indent="-34290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de-DE" sz="2000" dirty="0">
                <a:solidFill>
                  <a:schemeClr val="accent6"/>
                </a:solidFill>
                <a:latin typeface="Open Sans" panose="020B0606030504020204" pitchFamily="34" charset="0"/>
              </a:rPr>
              <a:t>Ziel: Kulturschaffenden Auftrittsmöglichkeiten zu bieten und Kultur erlebbar zu machen</a:t>
            </a:r>
          </a:p>
          <a:p>
            <a:pPr marL="342900" indent="-34290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de-DE" sz="2000" b="1" dirty="0">
                <a:solidFill>
                  <a:schemeClr val="accent6"/>
                </a:solidFill>
                <a:latin typeface="Open Sans" panose="020B0606030504020204" pitchFamily="34" charset="0"/>
              </a:rPr>
              <a:t>Gesuchstellung:</a:t>
            </a:r>
            <a:r>
              <a:rPr lang="de-DE" sz="2000" dirty="0">
                <a:solidFill>
                  <a:schemeClr val="accent6"/>
                </a:solidFill>
                <a:latin typeface="Open Sans" panose="020B0606030504020204" pitchFamily="34" charset="0"/>
              </a:rPr>
              <a:t> ab sofort</a:t>
            </a:r>
          </a:p>
        </p:txBody>
      </p:sp>
    </p:spTree>
    <p:extLst>
      <p:ext uri="{BB962C8B-B14F-4D97-AF65-F5344CB8AC3E}">
        <p14:creationId xmlns:p14="http://schemas.microsoft.com/office/powerpoint/2010/main" val="752328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F2D2E1AF-1109-B542-B3BB-979B423E4C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12192000" cy="6882581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AA2ECC82-9424-A04D-AC29-2B923C47C33B}"/>
              </a:ext>
            </a:extLst>
          </p:cNvPr>
          <p:cNvSpPr txBox="1"/>
          <p:nvPr/>
        </p:nvSpPr>
        <p:spPr>
          <a:xfrm>
            <a:off x="479376" y="276695"/>
            <a:ext cx="86693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39750" indent="-539750" eaLnBrk="1" hangingPunct="1">
              <a:defRPr/>
            </a:pPr>
            <a:r>
              <a:rPr lang="de-DE" sz="4000" b="1" dirty="0">
                <a:solidFill>
                  <a:schemeClr val="bg1"/>
                </a:solidFill>
                <a:latin typeface="+mj-lt"/>
              </a:rPr>
              <a:t>4. Pandemiebedingte Investitionsförderungen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0FFABE18-4897-4F4A-8E5B-888B5C98ED3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268106" y="5870482"/>
            <a:ext cx="2618726" cy="723915"/>
          </a:xfrm>
          <a:prstGeom prst="rect">
            <a:avLst/>
          </a:prstGeom>
        </p:spPr>
      </p:pic>
      <p:sp>
        <p:nvSpPr>
          <p:cNvPr id="8" name="Textfeld 2">
            <a:extLst>
              <a:ext uri="{FF2B5EF4-FFF2-40B4-BE49-F238E27FC236}">
                <a16:creationId xmlns:a16="http://schemas.microsoft.com/office/drawing/2014/main" id="{9F884700-EC9F-4937-AF1A-B6BC56A29A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376" y="1844824"/>
            <a:ext cx="9942264" cy="2974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de-DE" altLang="it-IT" sz="1100" b="1" dirty="0">
              <a:solidFill>
                <a:schemeClr val="accent6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  <a:p>
            <a:pPr indent="-34290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de-DE" sz="2000" b="1" dirty="0">
                <a:solidFill>
                  <a:schemeClr val="accent6"/>
                </a:solidFill>
                <a:latin typeface="Open Sans" panose="020B0606030504020204" pitchFamily="34" charset="0"/>
              </a:rPr>
              <a:t>Anspruchsberechtigt</a:t>
            </a:r>
            <a:r>
              <a:rPr lang="de-DE" sz="2000" dirty="0">
                <a:solidFill>
                  <a:schemeClr val="accent6"/>
                </a:solidFill>
                <a:latin typeface="Open Sans" panose="020B0606030504020204" pitchFamily="34" charset="0"/>
              </a:rPr>
              <a:t>: Kulturorganisationen, die folgende Investitionen tätigen: </a:t>
            </a:r>
          </a:p>
          <a:p>
            <a:pPr marL="1081088" indent="-34290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de-DE" sz="2000" dirty="0">
                <a:solidFill>
                  <a:schemeClr val="accent6"/>
                </a:solidFill>
                <a:latin typeface="Open Sans" panose="020B0606030504020204" pitchFamily="34" charset="0"/>
              </a:rPr>
              <a:t>in die Entwicklung digitaler Kulturangebote (Netzaktivitäten, Plattformen oder Apps u. a. m.)</a:t>
            </a:r>
          </a:p>
          <a:p>
            <a:pPr marL="1081088" indent="-34290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de-DE" sz="2000" dirty="0">
                <a:solidFill>
                  <a:schemeClr val="accent6"/>
                </a:solidFill>
                <a:latin typeface="Open Sans" panose="020B0606030504020204" pitchFamily="34" charset="0"/>
              </a:rPr>
              <a:t>zur Umsetzung von </a:t>
            </a:r>
            <a:r>
              <a:rPr lang="de-DE" sz="2000" dirty="0" err="1">
                <a:solidFill>
                  <a:schemeClr val="accent6"/>
                </a:solidFill>
                <a:latin typeface="Open Sans" panose="020B0606030504020204" pitchFamily="34" charset="0"/>
              </a:rPr>
              <a:t>coronabedingten</a:t>
            </a:r>
            <a:r>
              <a:rPr lang="de-DE" sz="2000" dirty="0">
                <a:solidFill>
                  <a:schemeClr val="accent6"/>
                </a:solidFill>
                <a:latin typeface="Open Sans" panose="020B0606030504020204" pitchFamily="34" charset="0"/>
              </a:rPr>
              <a:t> Sicherheitsmaßnahmen</a:t>
            </a:r>
          </a:p>
          <a:p>
            <a:pPr indent="-34290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de-DE" sz="2000" dirty="0">
                <a:solidFill>
                  <a:schemeClr val="accent6"/>
                </a:solidFill>
                <a:latin typeface="Open Sans" panose="020B0606030504020204" pitchFamily="34" charset="0"/>
              </a:rPr>
              <a:t>Einmaliger Zuschuss (Folgekosten ausgenommen!)</a:t>
            </a:r>
          </a:p>
          <a:p>
            <a:pPr indent="-34290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de-DE" sz="2000" b="1" dirty="0">
                <a:solidFill>
                  <a:schemeClr val="accent6"/>
                </a:solidFill>
                <a:latin typeface="Open Sans" panose="020B0606030504020204" pitchFamily="34" charset="0"/>
              </a:rPr>
              <a:t>Gesuchstellung</a:t>
            </a:r>
            <a:r>
              <a:rPr lang="de-DE" sz="2000" dirty="0">
                <a:solidFill>
                  <a:schemeClr val="accent6"/>
                </a:solidFill>
                <a:latin typeface="Open Sans" panose="020B0606030504020204" pitchFamily="34" charset="0"/>
              </a:rPr>
              <a:t>: ab sofort</a:t>
            </a:r>
            <a:endParaRPr lang="de-DE" altLang="it-IT" sz="2000" dirty="0">
              <a:solidFill>
                <a:schemeClr val="accent6"/>
              </a:solidFill>
              <a:latin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0181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F2D2E1AF-1109-B542-B3BB-979B423E4C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6996" y="0"/>
            <a:ext cx="12192000" cy="6882581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AA2ECC82-9424-A04D-AC29-2B923C47C33B}"/>
              </a:ext>
            </a:extLst>
          </p:cNvPr>
          <p:cNvSpPr txBox="1"/>
          <p:nvPr/>
        </p:nvSpPr>
        <p:spPr>
          <a:xfrm>
            <a:off x="479376" y="276695"/>
            <a:ext cx="86693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39750" indent="-539750" eaLnBrk="1" hangingPunct="1">
              <a:defRPr/>
            </a:pPr>
            <a:r>
              <a:rPr lang="de-DE" altLang="it-IT" sz="4000" b="1" dirty="0">
                <a:solidFill>
                  <a:schemeClr val="bg1"/>
                </a:solidFill>
                <a:latin typeface="+mj-lt"/>
              </a:rPr>
              <a:t>5. Unterstützung des kulturellen Ehrenamtes</a:t>
            </a:r>
            <a:endParaRPr lang="de-DE" sz="4000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0FFABE18-4897-4F4A-8E5B-888B5C98ED3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268106" y="5870482"/>
            <a:ext cx="2618726" cy="723915"/>
          </a:xfrm>
          <a:prstGeom prst="rect">
            <a:avLst/>
          </a:prstGeom>
        </p:spPr>
      </p:pic>
      <p:sp>
        <p:nvSpPr>
          <p:cNvPr id="8" name="Textfeld 2">
            <a:extLst>
              <a:ext uri="{FF2B5EF4-FFF2-40B4-BE49-F238E27FC236}">
                <a16:creationId xmlns:a16="http://schemas.microsoft.com/office/drawing/2014/main" id="{9F884700-EC9F-4937-AF1A-B6BC56A29A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360" y="1844824"/>
            <a:ext cx="10153128" cy="2050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de-DE" altLang="it-IT" sz="1100" b="1" dirty="0">
              <a:solidFill>
                <a:schemeClr val="accent6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  <a:p>
            <a:pPr marL="342900" lvl="0" indent="-34290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de-DE" sz="2000" b="1" dirty="0">
                <a:solidFill>
                  <a:schemeClr val="accent6"/>
                </a:solidFill>
                <a:latin typeface="Open Sans" panose="020B0606030504020204" pitchFamily="34" charset="0"/>
              </a:rPr>
              <a:t>Anspruchsberechtigt:</a:t>
            </a:r>
            <a:r>
              <a:rPr lang="de-DE" sz="2000" dirty="0">
                <a:solidFill>
                  <a:schemeClr val="accent6"/>
                </a:solidFill>
                <a:latin typeface="Open Sans" panose="020B0606030504020204" pitchFamily="34" charset="0"/>
              </a:rPr>
              <a:t> ehrenamtliche Vereine, die vor Ort das kulturelle Leben einer Gemeinde stärken und in Verbänden organisiert sind (Chöre, Musikkapellen, Theater, Volksmusik- und Volkstanzgruppen sowie Mitgliedsvereine im Heimatpflegeverband) </a:t>
            </a:r>
          </a:p>
          <a:p>
            <a:pPr lvl="0" indent="-34290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de-DE" sz="2000" b="1" dirty="0">
                <a:solidFill>
                  <a:schemeClr val="accent6"/>
                </a:solidFill>
                <a:latin typeface="Open Sans" panose="020B0606030504020204" pitchFamily="34" charset="0"/>
              </a:rPr>
              <a:t>Gesuchstellung:</a:t>
            </a:r>
            <a:r>
              <a:rPr lang="de-DE" sz="2000" dirty="0">
                <a:solidFill>
                  <a:schemeClr val="accent6"/>
                </a:solidFill>
                <a:latin typeface="Open Sans" panose="020B0606030504020204" pitchFamily="34" charset="0"/>
              </a:rPr>
              <a:t> ab 1. Juni</a:t>
            </a:r>
            <a:endParaRPr lang="de-DE" sz="2000" i="1" strike="sngStrike" dirty="0">
              <a:solidFill>
                <a:schemeClr val="accent6"/>
              </a:solidFill>
              <a:highlight>
                <a:srgbClr val="FFFF00"/>
              </a:highlight>
              <a:latin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7567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Struttura predefinita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Landeverwaltung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Benutzerdefiniertes 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283</Words>
  <Application>Microsoft Office PowerPoint</Application>
  <PresentationFormat>Breitbild</PresentationFormat>
  <Paragraphs>60</Paragraphs>
  <Slides>7</Slides>
  <Notes>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7</vt:i4>
      </vt:variant>
    </vt:vector>
  </HeadingPairs>
  <TitlesOfParts>
    <vt:vector size="14" baseType="lpstr">
      <vt:lpstr>Arial</vt:lpstr>
      <vt:lpstr>Calibri</vt:lpstr>
      <vt:lpstr>Open Sans</vt:lpstr>
      <vt:lpstr>Wingdings</vt:lpstr>
      <vt:lpstr>Struttura predefinita</vt:lpstr>
      <vt:lpstr>Benutzerdefiniertes Design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prov.bz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Layout für Pressekonferenzen im Landespressesaal</dc:title>
  <dc:creator>Presseagentur_LG</dc:creator>
  <cp:lastModifiedBy>Woerndle, Johanna</cp:lastModifiedBy>
  <cp:revision>1628</cp:revision>
  <cp:lastPrinted>2021-04-14T14:27:03Z</cp:lastPrinted>
  <dcterms:created xsi:type="dcterms:W3CDTF">2015-08-05T14:20:00Z</dcterms:created>
  <dcterms:modified xsi:type="dcterms:W3CDTF">2021-04-16T06:22:53Z</dcterms:modified>
  <cp:contentStatus>Endgültig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