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6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60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docProps/custom.xml" ContentType="application/vnd.openxmlformats-officedocument.custom-properties+xml"/>
  <Override PartName="/ppt/slideMasters/slideMaster4.xml" ContentType="application/vnd.openxmlformats-officedocument.presentationml.slide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docProps/app.xml" ContentType="application/vnd.openxmlformats-officedocument.extended-properties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Masters/slideMaster5.xml" ContentType="application/vnd.openxmlformats-officedocument.presentationml.slideMaster+xml"/>
  <Override PartName="/ppt/handoutMasters/handoutMaster1.xml" ContentType="application/vnd.openxmlformats-officedocument.presentationml.handout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56" r:id="rId1"/>
    <p:sldMasterId id="2147483667" r:id="rId2"/>
    <p:sldMasterId id="2147483678" r:id="rId3"/>
    <p:sldMasterId id="2147483689" r:id="rId4"/>
    <p:sldMasterId id="2147483700" r:id="rId5"/>
  </p:sldMasterIdLst>
  <p:notesMasterIdLst>
    <p:notesMasterId r:id="rId12"/>
  </p:notesMasterIdLst>
  <p:handoutMasterIdLst>
    <p:handoutMasterId r:id="rId13"/>
  </p:handoutMasterIdLst>
  <p:sldIdLst>
    <p:sldId id="422" r:id="rId6"/>
    <p:sldId id="447" r:id="rId7"/>
    <p:sldId id="453" r:id="rId8"/>
    <p:sldId id="452" r:id="rId9"/>
    <p:sldId id="449" r:id="rId10"/>
    <p:sldId id="454" r:id="rId11"/>
  </p:sldIdLst>
  <p:sldSz cx="12192000" cy="6858000"/>
  <p:notesSz cx="6808788" cy="9940925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srgbClr val="FF0000"/>
    </p:penClr>
  </p:showPr>
  <p:clrMru>
    <a:srgbClr val="FF6600"/>
    <a:srgbClr val="4F81BD"/>
    <a:srgbClr val="B9CDE5"/>
    <a:srgbClr val="E0E8F4"/>
    <a:srgbClr val="9AB7DA"/>
    <a:srgbClr val="ECF1F8"/>
    <a:srgbClr val="D8E3F0"/>
    <a:srgbClr val="2C5D98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629" autoAdjust="0"/>
    <p:restoredTop sz="97263" autoAdjust="0"/>
  </p:normalViewPr>
  <p:slideViewPr>
    <p:cSldViewPr snapToGrid="0">
      <p:cViewPr>
        <p:scale>
          <a:sx n="100" d="100"/>
          <a:sy n="100" d="100"/>
        </p:scale>
        <p:origin x="-888" y="-312"/>
      </p:cViewPr>
      <p:guideLst>
        <p:guide orient="horz" pos="3794"/>
        <p:guide orient="horz" pos="722"/>
        <p:guide orient="horz"/>
        <p:guide pos="5133"/>
        <p:guide pos="925"/>
        <p:guide pos="762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3" d="100"/>
        <a:sy n="73" d="100"/>
      </p:scale>
      <p:origin x="0" y="0"/>
    </p:cViewPr>
  </p:sorterViewPr>
  <p:notesViewPr>
    <p:cSldViewPr snapToGrid="0">
      <p:cViewPr varScale="1">
        <p:scale>
          <a:sx n="78" d="100"/>
          <a:sy n="78" d="100"/>
        </p:scale>
        <p:origin x="-3234" y="-84"/>
      </p:cViewPr>
      <p:guideLst>
        <p:guide orient="horz" pos="3132"/>
        <p:guide pos="2143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079" tIns="46539" rIns="93079" bIns="46539" numCol="1" anchor="t" anchorCtr="0" compatLnSpc="1">
            <a:prstTxWarp prst="textNoShape">
              <a:avLst/>
            </a:prstTxWarp>
          </a:bodyPr>
          <a:lstStyle>
            <a:lvl1pPr defTabSz="930275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7625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079" tIns="46539" rIns="93079" bIns="46539" numCol="1" anchor="t" anchorCtr="0" compatLnSpc="1">
            <a:prstTxWarp prst="textNoShape">
              <a:avLst/>
            </a:prstTxWarp>
          </a:bodyPr>
          <a:lstStyle>
            <a:lvl1pPr algn="r" defTabSz="930275">
              <a:defRPr sz="1200"/>
            </a:lvl1pPr>
          </a:lstStyle>
          <a:p>
            <a:pPr>
              <a:defRPr/>
            </a:pPr>
            <a:fld id="{AFA1E414-1E39-4B15-B703-AB510581AA9F}" type="datetimeFigureOut">
              <a:rPr lang="de-DE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880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245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079" tIns="46539" rIns="93079" bIns="46539" numCol="1" anchor="b" anchorCtr="0" compatLnSpc="1">
            <a:prstTxWarp prst="textNoShape">
              <a:avLst/>
            </a:prstTxWarp>
          </a:bodyPr>
          <a:lstStyle>
            <a:lvl1pPr defTabSz="930275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80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7625" y="944245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079" tIns="46539" rIns="93079" bIns="46539" numCol="1" anchor="b" anchorCtr="0" compatLnSpc="1">
            <a:prstTxWarp prst="textNoShape">
              <a:avLst/>
            </a:prstTxWarp>
          </a:bodyPr>
          <a:lstStyle>
            <a:lvl1pPr algn="r" defTabSz="930275">
              <a:defRPr sz="1200"/>
            </a:lvl1pPr>
          </a:lstStyle>
          <a:p>
            <a:pPr>
              <a:defRPr/>
            </a:pPr>
            <a:fld id="{5F015D1D-549C-41B4-B5CB-03A0F413CE3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898" tIns="46950" rIns="93898" bIns="46950" numCol="1" anchor="t" anchorCtr="0" compatLnSpc="1">
            <a:prstTxWarp prst="textNoShape">
              <a:avLst/>
            </a:prstTxWarp>
          </a:bodyPr>
          <a:lstStyle>
            <a:lvl1pPr defTabSz="938213"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7625" y="0"/>
            <a:ext cx="294957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898" tIns="46950" rIns="93898" bIns="46950" numCol="1" anchor="t" anchorCtr="0" compatLnSpc="1">
            <a:prstTxWarp prst="textNoShape">
              <a:avLst/>
            </a:prstTxWarp>
          </a:bodyPr>
          <a:lstStyle>
            <a:lvl1pPr algn="r" defTabSz="938213">
              <a:defRPr sz="1300"/>
            </a:lvl1pPr>
          </a:lstStyle>
          <a:p>
            <a:pPr>
              <a:defRPr/>
            </a:pPr>
            <a:fld id="{F9315E65-9114-497F-BACC-99140619ED1B}" type="datetimeFigureOut">
              <a:rPr lang="de-DE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706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8425" y="747713"/>
            <a:ext cx="6623050" cy="37258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719638"/>
            <a:ext cx="5446712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898" tIns="46950" rIns="93898" bIns="469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0863"/>
            <a:ext cx="29495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898" tIns="46950" rIns="93898" bIns="46950" numCol="1" anchor="b" anchorCtr="0" compatLnSpc="1">
            <a:prstTxWarp prst="textNoShape">
              <a:avLst/>
            </a:prstTxWarp>
          </a:bodyPr>
          <a:lstStyle>
            <a:lvl1pPr defTabSz="938213"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7625" y="9440863"/>
            <a:ext cx="29495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898" tIns="46950" rIns="93898" bIns="46950" numCol="1" anchor="b" anchorCtr="0" compatLnSpc="1">
            <a:prstTxWarp prst="textNoShape">
              <a:avLst/>
            </a:prstTxWarp>
          </a:bodyPr>
          <a:lstStyle>
            <a:lvl1pPr algn="r" defTabSz="938213">
              <a:defRPr sz="1300"/>
            </a:lvl1pPr>
          </a:lstStyle>
          <a:p>
            <a:pPr>
              <a:defRPr/>
            </a:pPr>
            <a:fld id="{7DE04759-8308-4F39-94F3-3269401C836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5778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defTabSz="889000" eaLnBrk="1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de-DE" sz="1400" smtClean="0">
              <a:solidFill>
                <a:schemeClr val="bg1"/>
              </a:solidFill>
            </a:endParaRPr>
          </a:p>
        </p:txBody>
      </p:sp>
      <p:sp>
        <p:nvSpPr>
          <p:cNvPr id="75779" name="Foliennummernplatzhalter 3"/>
          <p:cNvSpPr txBox="1">
            <a:spLocks noGrp="1"/>
          </p:cNvSpPr>
          <p:nvPr/>
        </p:nvSpPr>
        <p:spPr bwMode="auto">
          <a:xfrm>
            <a:off x="3857625" y="9440863"/>
            <a:ext cx="29495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898" tIns="46950" rIns="93898" bIns="46950" anchor="b"/>
          <a:lstStyle/>
          <a:p>
            <a:pPr algn="r" defTabSz="938213"/>
            <a:fld id="{6E4D805C-89B3-442E-B4CE-5D82D0164AA3}" type="slidenum">
              <a:rPr lang="de-DE" sz="1300">
                <a:solidFill>
                  <a:srgbClr val="000000"/>
                </a:solidFill>
              </a:rPr>
              <a:pPr algn="r" defTabSz="938213"/>
              <a:t>1</a:t>
            </a:fld>
            <a:endParaRPr lang="de-DE" sz="13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7826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66700" indent="-266700" defTabSz="889000">
              <a:lnSpc>
                <a:spcPct val="90000"/>
              </a:lnSpc>
              <a:buFontTx/>
              <a:buChar char="•"/>
            </a:pPr>
            <a:r>
              <a:rPr lang="de-DE" sz="1600" b="1" smtClean="0">
                <a:solidFill>
                  <a:srgbClr val="4F81BD"/>
                </a:solidFill>
              </a:rPr>
              <a:t>Klare Zuständigkeiten</a:t>
            </a:r>
            <a:r>
              <a:rPr lang="de-DE" sz="1600" smtClean="0"/>
              <a:t> und </a:t>
            </a:r>
            <a:r>
              <a:rPr lang="de-DE" sz="1600" b="1" smtClean="0">
                <a:solidFill>
                  <a:srgbClr val="4F81BD"/>
                </a:solidFill>
              </a:rPr>
              <a:t>durchgängige Hierarchien</a:t>
            </a:r>
            <a:r>
              <a:rPr lang="de-DE" sz="1600" smtClean="0"/>
              <a:t> in der Organisationsstruktur </a:t>
            </a:r>
          </a:p>
          <a:p>
            <a:pPr marL="266700" indent="-266700" defTabSz="889000">
              <a:lnSpc>
                <a:spcPct val="90000"/>
              </a:lnSpc>
              <a:buFontTx/>
              <a:buChar char="•"/>
            </a:pPr>
            <a:r>
              <a:rPr lang="de-DE" sz="1600" smtClean="0"/>
              <a:t>Trennung von </a:t>
            </a:r>
            <a:r>
              <a:rPr lang="de-DE" sz="1600" b="1" smtClean="0">
                <a:solidFill>
                  <a:srgbClr val="4F81BD"/>
                </a:solidFill>
              </a:rPr>
              <a:t>Strategischer Ausrichtung</a:t>
            </a:r>
            <a:r>
              <a:rPr lang="de-DE" sz="1600" smtClean="0"/>
              <a:t> (Landesregierung), </a:t>
            </a:r>
            <a:r>
              <a:rPr lang="de-DE" sz="1600" b="1" smtClean="0">
                <a:solidFill>
                  <a:srgbClr val="4F81BD"/>
                </a:solidFill>
              </a:rPr>
              <a:t>Governance</a:t>
            </a:r>
            <a:r>
              <a:rPr lang="de-DE" sz="1600" smtClean="0"/>
              <a:t> (Landesverwaltung) und </a:t>
            </a:r>
            <a:r>
              <a:rPr lang="de-DE" sz="1600" b="1" smtClean="0">
                <a:solidFill>
                  <a:srgbClr val="4F81BD"/>
                </a:solidFill>
              </a:rPr>
              <a:t>operativer Umsetzung</a:t>
            </a:r>
            <a:r>
              <a:rPr lang="de-DE" sz="1600" smtClean="0"/>
              <a:t> (Sanitätsbetrieb)</a:t>
            </a:r>
          </a:p>
          <a:p>
            <a:pPr marL="266700" indent="-266700" defTabSz="889000">
              <a:lnSpc>
                <a:spcPct val="90000"/>
              </a:lnSpc>
              <a:buFontTx/>
              <a:buChar char="•"/>
            </a:pPr>
            <a:r>
              <a:rPr lang="de-DE" sz="1600" smtClean="0"/>
              <a:t>Stärkung der </a:t>
            </a:r>
            <a:r>
              <a:rPr lang="de-DE" sz="1600" b="1" smtClean="0">
                <a:solidFill>
                  <a:srgbClr val="4F81BD"/>
                </a:solidFill>
              </a:rPr>
              <a:t>wohnortnahen Gesundheitsversorgung</a:t>
            </a:r>
            <a:r>
              <a:rPr lang="de-DE" sz="1600" smtClean="0"/>
              <a:t> durch Gesundheitsbezirke </a:t>
            </a:r>
          </a:p>
          <a:p>
            <a:pPr marL="266700" indent="-266700" defTabSz="889000">
              <a:lnSpc>
                <a:spcPct val="90000"/>
              </a:lnSpc>
              <a:buFontTx/>
              <a:buChar char="•"/>
            </a:pPr>
            <a:r>
              <a:rPr lang="de-DE" sz="1600" smtClean="0"/>
              <a:t>Stärkere Vernetzung der Krankenhäuser: </a:t>
            </a:r>
            <a:r>
              <a:rPr lang="de-DE" sz="1600" b="1" smtClean="0">
                <a:solidFill>
                  <a:srgbClr val="4F81BD"/>
                </a:solidFill>
              </a:rPr>
              <a:t>Landesweites Netz</a:t>
            </a:r>
            <a:r>
              <a:rPr lang="de-DE" sz="1600" smtClean="0"/>
              <a:t> mit nahtlosen Übergängen zwischen den Strukturen (</a:t>
            </a:r>
            <a:r>
              <a:rPr lang="de-DE" sz="1600" b="1" smtClean="0">
                <a:solidFill>
                  <a:srgbClr val="4F81BD"/>
                </a:solidFill>
              </a:rPr>
              <a:t>OE klinische Führung</a:t>
            </a:r>
            <a:r>
              <a:rPr lang="de-DE" sz="1600" smtClean="0"/>
              <a:t>)</a:t>
            </a:r>
          </a:p>
          <a:p>
            <a:pPr marL="266700" indent="-266700" defTabSz="889000">
              <a:lnSpc>
                <a:spcPct val="90000"/>
              </a:lnSpc>
              <a:buFontTx/>
              <a:buChar char="•"/>
            </a:pPr>
            <a:r>
              <a:rPr lang="de-DE" sz="1600" smtClean="0"/>
              <a:t>Vereinheitlichung und Verschlankung der Verwaltung zu </a:t>
            </a:r>
            <a:r>
              <a:rPr lang="de-DE" sz="1600" b="1" smtClean="0">
                <a:solidFill>
                  <a:srgbClr val="4F81BD"/>
                </a:solidFill>
              </a:rPr>
              <a:t>kundenorientierten Supportleistungen</a:t>
            </a:r>
          </a:p>
          <a:p>
            <a:pPr marL="266700" indent="-266700" defTabSz="889000">
              <a:lnSpc>
                <a:spcPct val="90000"/>
              </a:lnSpc>
              <a:buFontTx/>
              <a:buChar char="•"/>
            </a:pPr>
            <a:r>
              <a:rPr lang="de-DE" sz="1600" b="1" smtClean="0">
                <a:solidFill>
                  <a:srgbClr val="4F81BD"/>
                </a:solidFill>
              </a:rPr>
              <a:t>Betriebsordnung</a:t>
            </a:r>
            <a:r>
              <a:rPr lang="de-DE" sz="1600" smtClean="0"/>
              <a:t> als Instrument zur operativen Führung des Sanitätsbetriebs</a:t>
            </a:r>
            <a:endParaRPr lang="de-DE" sz="2800" b="1" smtClean="0">
              <a:solidFill>
                <a:schemeClr val="bg1"/>
              </a:solidFill>
            </a:endParaRPr>
          </a:p>
        </p:txBody>
      </p:sp>
      <p:sp>
        <p:nvSpPr>
          <p:cNvPr id="77827" name="Foliennummernplatzhalter 3"/>
          <p:cNvSpPr txBox="1">
            <a:spLocks noGrp="1"/>
          </p:cNvSpPr>
          <p:nvPr/>
        </p:nvSpPr>
        <p:spPr bwMode="auto">
          <a:xfrm>
            <a:off x="3857625" y="9440863"/>
            <a:ext cx="29495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898" tIns="46950" rIns="93898" bIns="46950" anchor="b"/>
          <a:lstStyle/>
          <a:p>
            <a:pPr algn="r" defTabSz="938213"/>
            <a:fld id="{CFEEA8DF-6794-4584-8150-50590B0CBEEA}" type="slidenum">
              <a:rPr lang="de-DE" sz="1300">
                <a:solidFill>
                  <a:srgbClr val="000000"/>
                </a:solidFill>
              </a:rPr>
              <a:pPr algn="r" defTabSz="938213"/>
              <a:t>2</a:t>
            </a:fld>
            <a:endParaRPr lang="de-DE" sz="13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9874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66700" indent="-266700" defTabSz="889000">
              <a:lnSpc>
                <a:spcPct val="90000"/>
              </a:lnSpc>
              <a:buFontTx/>
              <a:buChar char="•"/>
            </a:pPr>
            <a:r>
              <a:rPr lang="de-DE" sz="1600" smtClean="0"/>
              <a:t>Grundsatz der </a:t>
            </a:r>
            <a:r>
              <a:rPr lang="de-DE" sz="1600" b="1" smtClean="0">
                <a:solidFill>
                  <a:srgbClr val="4F81BD"/>
                </a:solidFill>
              </a:rPr>
              <a:t>kollegialen Führung</a:t>
            </a:r>
            <a:r>
              <a:rPr lang="de-DE" sz="1600" smtClean="0"/>
              <a:t> der drei Berufsbereiche Ärzteschaft – Pflege – Verwaltung auf allen Ebenen</a:t>
            </a:r>
          </a:p>
          <a:p>
            <a:pPr marL="266700" indent="-266700" defTabSz="889000">
              <a:lnSpc>
                <a:spcPct val="90000"/>
              </a:lnSpc>
              <a:buFontTx/>
              <a:buChar char="•"/>
            </a:pPr>
            <a:r>
              <a:rPr lang="de-DE" sz="1600" smtClean="0"/>
              <a:t>Erstmalige Festschreibung von </a:t>
            </a:r>
            <a:r>
              <a:rPr lang="de-DE" sz="1600" b="1" smtClean="0">
                <a:solidFill>
                  <a:srgbClr val="4F81BD"/>
                </a:solidFill>
              </a:rPr>
              <a:t>Betriebs- und Bezirksdirektion</a:t>
            </a:r>
            <a:r>
              <a:rPr lang="de-DE" sz="1600" smtClean="0"/>
              <a:t> als Gremien der kollegialen Führung</a:t>
            </a:r>
          </a:p>
          <a:p>
            <a:pPr marL="266700" indent="-266700" defTabSz="889000">
              <a:lnSpc>
                <a:spcPct val="90000"/>
              </a:lnSpc>
              <a:buFontTx/>
              <a:buChar char="•"/>
            </a:pPr>
            <a:r>
              <a:rPr lang="de-DE" sz="1600" b="1" smtClean="0">
                <a:solidFill>
                  <a:srgbClr val="4F81BD"/>
                </a:solidFill>
              </a:rPr>
              <a:t>Führungsgremium</a:t>
            </a:r>
            <a:r>
              <a:rPr lang="de-DE" sz="1600" smtClean="0"/>
              <a:t> zum innerbetrieblichen Abstimmung zwischen strategischer Führung (Betriebsdirektion) und operativer Verantwortung vor Ort (Gesundheitsbezirke) und zur gemeinsamen Ausarbeitung der Umsetzungsmaßnahmen</a:t>
            </a:r>
            <a:endParaRPr lang="en-US" sz="1600" smtClean="0"/>
          </a:p>
        </p:txBody>
      </p:sp>
      <p:sp>
        <p:nvSpPr>
          <p:cNvPr id="79875" name="Foliennummernplatzhalter 3"/>
          <p:cNvSpPr txBox="1">
            <a:spLocks noGrp="1"/>
          </p:cNvSpPr>
          <p:nvPr/>
        </p:nvSpPr>
        <p:spPr bwMode="auto">
          <a:xfrm>
            <a:off x="3857625" y="9440863"/>
            <a:ext cx="29495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898" tIns="46950" rIns="93898" bIns="46950" anchor="b"/>
          <a:lstStyle/>
          <a:p>
            <a:pPr algn="r" defTabSz="938213"/>
            <a:fld id="{53C24398-5108-473A-B10D-0E6EB4860BE6}" type="slidenum">
              <a:rPr lang="de-DE" sz="1300">
                <a:solidFill>
                  <a:srgbClr val="000000"/>
                </a:solidFill>
              </a:rPr>
              <a:pPr algn="r" defTabSz="938213"/>
              <a:t>3</a:t>
            </a:fld>
            <a:endParaRPr lang="de-DE" sz="13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22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177800" indent="-177800" defTabSz="889000">
              <a:lnSpc>
                <a:spcPct val="90000"/>
              </a:lnSpc>
              <a:buFontTx/>
              <a:buChar char="•"/>
            </a:pPr>
            <a:r>
              <a:rPr lang="de-DE" sz="1600" smtClean="0"/>
              <a:t>Miteinbeziehung und Stärkung der Verantwortung der verschiedenen Stakeholder:</a:t>
            </a:r>
          </a:p>
          <a:p>
            <a:pPr marL="622300" lvl="1" indent="-190500" defTabSz="889000">
              <a:lnSpc>
                <a:spcPct val="90000"/>
              </a:lnSpc>
              <a:buFontTx/>
              <a:buChar char="•"/>
            </a:pPr>
            <a:r>
              <a:rPr lang="de-DE" sz="1600" smtClean="0"/>
              <a:t>Kollegium für die klinische Führung und Sanitätsrat als Gremien für die Beteiligung der </a:t>
            </a:r>
            <a:r>
              <a:rPr lang="de-DE" sz="1600" b="1" smtClean="0">
                <a:solidFill>
                  <a:srgbClr val="4F81BD"/>
                </a:solidFill>
              </a:rPr>
              <a:t>Gesundheitsfachberufe</a:t>
            </a:r>
            <a:r>
              <a:rPr lang="de-DE" sz="1600" smtClean="0"/>
              <a:t> und der </a:t>
            </a:r>
            <a:r>
              <a:rPr lang="de-DE" sz="1600" b="1" smtClean="0">
                <a:solidFill>
                  <a:srgbClr val="4F81BD"/>
                </a:solidFill>
              </a:rPr>
              <a:t>Mitarbeiter/innen</a:t>
            </a:r>
            <a:r>
              <a:rPr lang="de-DE" sz="1600" smtClean="0"/>
              <a:t> an strategischen Entscheidungen des Betriebs</a:t>
            </a:r>
          </a:p>
          <a:p>
            <a:pPr marL="622300" lvl="1" indent="-190500" defTabSz="889000">
              <a:lnSpc>
                <a:spcPct val="90000"/>
              </a:lnSpc>
              <a:buFontTx/>
              <a:buChar char="•"/>
            </a:pPr>
            <a:r>
              <a:rPr lang="de-DE" sz="1600" smtClean="0"/>
              <a:t>Stärkung des Mitspracherechts der </a:t>
            </a:r>
            <a:r>
              <a:rPr lang="de-DE" sz="1600" b="1" smtClean="0">
                <a:solidFill>
                  <a:srgbClr val="4F81BD"/>
                </a:solidFill>
              </a:rPr>
              <a:t>Patienten/innen</a:t>
            </a:r>
            <a:r>
              <a:rPr lang="de-DE" sz="1600" smtClean="0"/>
              <a:t> im Landeskomitee für Gesundheitsplanung und durch verschiedene Formen der Beteiligung</a:t>
            </a:r>
          </a:p>
          <a:p>
            <a:pPr marL="622300" lvl="1" indent="-190500" defTabSz="889000">
              <a:lnSpc>
                <a:spcPct val="90000"/>
              </a:lnSpc>
              <a:buFontTx/>
              <a:buChar char="•"/>
            </a:pPr>
            <a:r>
              <a:rPr lang="de-DE" sz="1600" smtClean="0"/>
              <a:t>Miteinbeziehung der </a:t>
            </a:r>
            <a:r>
              <a:rPr lang="de-DE" sz="1600" b="1" smtClean="0">
                <a:solidFill>
                  <a:srgbClr val="4F81BD"/>
                </a:solidFill>
              </a:rPr>
              <a:t>politisch Verantwortlichen</a:t>
            </a:r>
            <a:r>
              <a:rPr lang="de-DE" sz="1600" smtClean="0"/>
              <a:t> auf Landesebene und vor Ort (Rat der Vorsitzenden der Bezirksgemeinschaften, Landeskomitee für Gesundheitsplanung)</a:t>
            </a:r>
          </a:p>
          <a:p>
            <a:pPr marL="177800" indent="-177800" defTabSz="889000" eaLnBrk="1" hangingPunct="1">
              <a:lnSpc>
                <a:spcPct val="90000"/>
              </a:lnSpc>
            </a:pPr>
            <a:endParaRPr lang="en-US" sz="1600" smtClean="0"/>
          </a:p>
        </p:txBody>
      </p:sp>
      <p:sp>
        <p:nvSpPr>
          <p:cNvPr id="81923" name="Foliennummernplatzhalter 3"/>
          <p:cNvSpPr txBox="1">
            <a:spLocks noGrp="1"/>
          </p:cNvSpPr>
          <p:nvPr/>
        </p:nvSpPr>
        <p:spPr bwMode="auto">
          <a:xfrm>
            <a:off x="3857625" y="9440863"/>
            <a:ext cx="29495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898" tIns="46950" rIns="93898" bIns="46950" anchor="b"/>
          <a:lstStyle/>
          <a:p>
            <a:pPr algn="r" defTabSz="938213"/>
            <a:fld id="{C05164D1-1232-486C-9D4E-F54CD597A200}" type="slidenum">
              <a:rPr lang="de-DE" sz="1300">
                <a:solidFill>
                  <a:srgbClr val="000000"/>
                </a:solidFill>
              </a:rPr>
              <a:pPr algn="r" defTabSz="938213"/>
              <a:t>4</a:t>
            </a:fld>
            <a:endParaRPr lang="de-DE" sz="13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3970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66700" indent="-266700" defTabSz="889000"/>
            <a:endParaRPr lang="de-DE" sz="2800" b="1" smtClean="0">
              <a:solidFill>
                <a:schemeClr val="bg1"/>
              </a:solidFill>
            </a:endParaRPr>
          </a:p>
        </p:txBody>
      </p:sp>
      <p:sp>
        <p:nvSpPr>
          <p:cNvPr id="83971" name="Foliennummernplatzhalter 3"/>
          <p:cNvSpPr txBox="1">
            <a:spLocks noGrp="1"/>
          </p:cNvSpPr>
          <p:nvPr/>
        </p:nvSpPr>
        <p:spPr bwMode="auto">
          <a:xfrm>
            <a:off x="3857625" y="9440863"/>
            <a:ext cx="29495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898" tIns="46950" rIns="93898" bIns="46950" anchor="b"/>
          <a:lstStyle/>
          <a:p>
            <a:pPr algn="r" defTabSz="938213"/>
            <a:fld id="{09346DD2-1280-4C25-8B1B-0BDA63BF649F}" type="slidenum">
              <a:rPr lang="de-DE" sz="1300">
                <a:solidFill>
                  <a:srgbClr val="000000"/>
                </a:solidFill>
              </a:rPr>
              <a:pPr algn="r" defTabSz="938213"/>
              <a:t>5</a:t>
            </a:fld>
            <a:endParaRPr lang="de-DE" sz="13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91853" y="1006475"/>
            <a:ext cx="10315852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39075" y="2808549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Master-Untertitelformat bearbeiten</a:t>
            </a:r>
            <a:endParaRPr lang="de-DE" dirty="0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66FAFB-12B5-4BFB-9C58-6C75F4A2C3B9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113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624013" y="28940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9B05BE-8926-4EB6-B8D2-3994F4FD3F8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EB97EF-3EF7-4EFC-9415-FF2FD62DED2C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765300" y="1600200"/>
            <a:ext cx="47117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781800" y="1600200"/>
            <a:ext cx="4800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047BC1-197F-4FE8-972C-73D9E77A363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1C1D8D-DD3F-4CFA-89F1-70490AF79049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8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743993" y="1535113"/>
            <a:ext cx="470760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743993" y="2174875"/>
            <a:ext cx="470760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908800" y="1535113"/>
            <a:ext cx="471038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908800" y="2174875"/>
            <a:ext cx="471038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 smtClean="0"/>
              <a:t>Mastertextformat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11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0C5E77-D05D-4084-B130-9AA9A5EAE022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12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3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8788400" y="6356350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D5327D-BE94-4DF9-9F23-F3D3B50B02C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1DD8C0-1D88-4402-B7A7-6BB780896CF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B7054A-750E-4927-BD2A-33DC2AB18E32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32AB86-2006-4938-BC35-8248F870C22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56A693-475C-4FD6-9431-E4AFA69DF427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653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922963" y="273050"/>
            <a:ext cx="56594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653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843281-4DF2-43BA-9F9B-158F0077A2E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5C2966-1C5B-4C9C-A4EA-5FDC08DE7C06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44E329-B685-4BFC-BBBD-2640560CF93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44762E-1C0B-4AB1-BDB9-B560A6B6678F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2D50F9-3BA6-4D80-A85A-69FE9B7F9A3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E8F58C-164E-4B80-8B43-533D578C0830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6074CC-BB62-42A9-8227-73E8DCCE1D9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8F8609-CCF8-412D-B91B-30FEC889E7EC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Ellipse 2"/>
          <p:cNvSpPr/>
          <p:nvPr userDrawn="1"/>
        </p:nvSpPr>
        <p:spPr>
          <a:xfrm>
            <a:off x="1803400" y="1531938"/>
            <a:ext cx="612775" cy="492125"/>
          </a:xfrm>
          <a:prstGeom prst="ellipse">
            <a:avLst/>
          </a:prstGeom>
          <a:solidFill>
            <a:srgbClr val="CBD2D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9" name="Ellipse 3"/>
          <p:cNvSpPr/>
          <p:nvPr userDrawn="1"/>
        </p:nvSpPr>
        <p:spPr>
          <a:xfrm>
            <a:off x="1803400" y="2486025"/>
            <a:ext cx="612775" cy="492125"/>
          </a:xfrm>
          <a:prstGeom prst="ellipse">
            <a:avLst/>
          </a:prstGeom>
          <a:solidFill>
            <a:srgbClr val="CBD2D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0" name="Ellipse 4"/>
          <p:cNvSpPr/>
          <p:nvPr userDrawn="1"/>
        </p:nvSpPr>
        <p:spPr>
          <a:xfrm>
            <a:off x="1803400" y="3441700"/>
            <a:ext cx="612775" cy="492125"/>
          </a:xfrm>
          <a:prstGeom prst="ellipse">
            <a:avLst/>
          </a:prstGeom>
          <a:solidFill>
            <a:srgbClr val="CBD2D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1" name="Ellipse 5"/>
          <p:cNvSpPr/>
          <p:nvPr userDrawn="1"/>
        </p:nvSpPr>
        <p:spPr>
          <a:xfrm>
            <a:off x="1804988" y="4460875"/>
            <a:ext cx="614362" cy="492125"/>
          </a:xfrm>
          <a:prstGeom prst="ellipse">
            <a:avLst/>
          </a:prstGeom>
          <a:solidFill>
            <a:srgbClr val="CBD2D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2" name="Ellipse 10"/>
          <p:cNvSpPr/>
          <p:nvPr userDrawn="1"/>
        </p:nvSpPr>
        <p:spPr>
          <a:xfrm>
            <a:off x="1804988" y="5364163"/>
            <a:ext cx="614362" cy="492125"/>
          </a:xfrm>
          <a:prstGeom prst="ellipse">
            <a:avLst/>
          </a:prstGeom>
          <a:solidFill>
            <a:srgbClr val="CBD2D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3" name="Rechteck 7"/>
          <p:cNvSpPr>
            <a:spLocks noChangeArrowheads="1"/>
          </p:cNvSpPr>
          <p:nvPr userDrawn="1"/>
        </p:nvSpPr>
        <p:spPr bwMode="auto">
          <a:xfrm rot="5400000">
            <a:off x="-2679700" y="2717800"/>
            <a:ext cx="6858000" cy="1447800"/>
          </a:xfrm>
          <a:prstGeom prst="rect">
            <a:avLst/>
          </a:prstGeom>
          <a:solidFill>
            <a:srgbClr val="CBD2DF"/>
          </a:solidFill>
          <a:ln w="25400" algn="ctr">
            <a:noFill/>
            <a:miter lim="800000"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14" name="Textfeld 8"/>
          <p:cNvSpPr txBox="1"/>
          <p:nvPr userDrawn="1"/>
        </p:nvSpPr>
        <p:spPr>
          <a:xfrm>
            <a:off x="14288" y="2684463"/>
            <a:ext cx="1509712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15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27025" y="1625600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9" descr="stift kompr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130175" y="5470525"/>
            <a:ext cx="1174750" cy="728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Datumsplatzhalter 3"/>
          <p:cNvSpPr txBox="1">
            <a:spLocks/>
          </p:cNvSpPr>
          <p:nvPr userDrawn="1"/>
        </p:nvSpPr>
        <p:spPr>
          <a:xfrm>
            <a:off x="649288" y="6270625"/>
            <a:ext cx="2844800" cy="476250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D90DEC2D-9ACC-45B1-9EA7-F8727CF3BEBA}" type="datetime1">
              <a:rPr lang="de-DE" smtClean="0">
                <a:latin typeface="Century Gothic"/>
                <a:cs typeface="Century Gothic"/>
              </a:rPr>
              <a:pPr>
                <a:defRPr/>
              </a:pPr>
              <a:t>07.02.2017</a:t>
            </a:fld>
            <a:endParaRPr lang="de-DE" dirty="0">
              <a:latin typeface="Century Gothic"/>
              <a:cs typeface="Century Gothic"/>
            </a:endParaRPr>
          </a:p>
        </p:txBody>
      </p:sp>
      <p:sp>
        <p:nvSpPr>
          <p:cNvPr id="18" name="Foliennummernplatzhalter 5"/>
          <p:cNvSpPr txBox="1">
            <a:spLocks/>
          </p:cNvSpPr>
          <p:nvPr userDrawn="1"/>
        </p:nvSpPr>
        <p:spPr>
          <a:xfrm>
            <a:off x="8777288" y="6270625"/>
            <a:ext cx="2844800" cy="476250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F069C9D9-5798-4272-A98D-043EE2DFC73C}" type="slidenum">
              <a:rPr lang="de-DE" smtClean="0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71600" y="98425"/>
            <a:ext cx="10515600" cy="1325563"/>
          </a:xfrm>
        </p:spPr>
        <p:txBody>
          <a:bodyPr/>
          <a:lstStyle>
            <a:lvl1pPr algn="r">
              <a:defRPr>
                <a:latin typeface="Century Gothic"/>
                <a:cs typeface="Century Gothic"/>
              </a:defRPr>
            </a:lvl1pPr>
          </a:lstStyle>
          <a:p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23" name="Textplatzhalter 2"/>
          <p:cNvSpPr>
            <a:spLocks noGrp="1"/>
          </p:cNvSpPr>
          <p:nvPr>
            <p:ph idx="1"/>
          </p:nvPr>
        </p:nvSpPr>
        <p:spPr bwMode="auto">
          <a:xfrm>
            <a:off x="2794000" y="1635125"/>
            <a:ext cx="90805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>
              <a:defRPr>
                <a:latin typeface="Century Gothic"/>
                <a:cs typeface="Century Gothic"/>
              </a:defRPr>
            </a:lvl1pPr>
            <a:lvl2pPr marL="685800" indent="-228600">
              <a:buClr>
                <a:schemeClr val="accent3">
                  <a:lumMod val="60000"/>
                  <a:lumOff val="40000"/>
                </a:schemeClr>
              </a:buClr>
              <a:buFont typeface="Symbol" charset="2"/>
              <a:buChar char="-"/>
              <a:defRPr>
                <a:latin typeface="Century Gothic"/>
                <a:cs typeface="Century Gothic"/>
              </a:defRPr>
            </a:lvl2pPr>
            <a:lvl3pPr marL="1143000" indent="-228600">
              <a:buFont typeface="Courier New"/>
              <a:buChar char="o"/>
              <a:defRPr>
                <a:latin typeface="Century Gothic"/>
                <a:cs typeface="Century Gothic"/>
              </a:defRPr>
            </a:lvl3pPr>
            <a:lvl4pPr>
              <a:defRPr>
                <a:latin typeface="Century Gothic"/>
                <a:cs typeface="Century Gothic"/>
              </a:defRPr>
            </a:lvl4pPr>
            <a:lvl5pPr>
              <a:defRPr>
                <a:latin typeface="Century Gothic"/>
                <a:cs typeface="Century Gothic"/>
              </a:defRPr>
            </a:lvl5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19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4AF404-3FD7-498C-A81F-8BD08CBF0478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20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Century Gothic"/>
                <a:cs typeface="Century Gothic"/>
              </a:defRPr>
            </a:lvl1pPr>
          </a:lstStyle>
          <a:p>
            <a:pPr>
              <a:defRPr/>
            </a:pPr>
            <a:fld id="{891FF6B2-8209-405E-9DAB-6D0E2A78E20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Grafik 6"/>
          <p:cNvPicPr>
            <a:picLocks noChangeAspect="1"/>
          </p:cNvPicPr>
          <p:nvPr userDrawn="1"/>
        </p:nvPicPr>
        <p:blipFill>
          <a:blip r:embed="rId4"/>
          <a:srcRect t="-2231" b="-87"/>
          <a:stretch>
            <a:fillRect/>
          </a:stretch>
        </p:blipFill>
        <p:spPr bwMode="auto">
          <a:xfrm>
            <a:off x="0" y="-152400"/>
            <a:ext cx="12192000" cy="698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669970" y="1284515"/>
            <a:ext cx="7261617" cy="188413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669969" y="3341912"/>
            <a:ext cx="726161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9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26D94A-30EF-4BC2-9CF1-D7639AA4F7E7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10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C0EE29-7129-4B02-8F34-14982FCD0E88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4ABE6B-FBFE-48AA-B892-198CBD0908BF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3604A9-1382-42AE-BFA6-DF1D70DC5E46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752600" y="1600200"/>
            <a:ext cx="49768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881813" y="1600200"/>
            <a:ext cx="4978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731100-EE3E-466E-B923-3096382B5AD4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E73E4-6C0D-4467-9FB9-3BAD753EE42A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F5FB96-7220-4DD3-BF45-7B4361EDBE22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5948D1-BC42-4866-8BBA-7F281C372010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258DF1-1B15-4873-AB9D-DC9B168AA8FB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382B7-4EAA-4A18-874A-09076603BD32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6A3E7C-294C-42FF-ABF8-A1D32BA85205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6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Bild 7" descr="shutterstock_121112239.jp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669970" y="1284515"/>
            <a:ext cx="7261617" cy="188413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669969" y="3341912"/>
            <a:ext cx="726161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9334500" y="274638"/>
            <a:ext cx="2525713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752600" y="274638"/>
            <a:ext cx="7429500" cy="5851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EF2E97-C381-4136-994F-EEFA2B823DC1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FDF2A9-68AA-4AD0-9993-52A98570AF94}" type="slidenum">
              <a:rPr lang="de-DE"/>
              <a:pPr>
                <a:defRPr/>
              </a:pPr>
              <a:t>‹Nr.›</a:t>
            </a:fld>
            <a:r>
              <a:rPr lang="de-DE"/>
              <a:t>1</a:t>
            </a:r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A24860-5005-45EA-BBE3-6E8B5B4BF374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D67566-397D-44A5-8C3E-CD33C92BF02E}" type="slidenum">
              <a:rPr lang="de-DE"/>
              <a:pPr>
                <a:defRPr/>
              </a:pPr>
              <a:t>‹Nr.›</a:t>
            </a:fld>
            <a:r>
              <a:rPr lang="de-DE"/>
              <a:t>1</a:t>
            </a:r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353C92-BDFC-4D47-B686-CD64561DCA6A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1F4C04-621B-49DE-9B30-88DDB89EB55A}" type="slidenum">
              <a:rPr lang="de-DE"/>
              <a:pPr>
                <a:defRPr/>
              </a:pPr>
              <a:t>‹Nr.›</a:t>
            </a:fld>
            <a:r>
              <a:rPr lang="de-DE"/>
              <a:t>1</a:t>
            </a:r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BC1E45-18AA-46C3-9E59-F33683FCFC72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752600" y="1600200"/>
            <a:ext cx="49768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881813" y="1600200"/>
            <a:ext cx="4978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D6D1DF-DB72-49CF-92F4-A5A9349C809F}" type="slidenum">
              <a:rPr lang="de-DE"/>
              <a:pPr>
                <a:defRPr/>
              </a:pPr>
              <a:t>‹Nr.›</a:t>
            </a:fld>
            <a:r>
              <a:rPr lang="de-DE"/>
              <a:t>1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BDC97E-227D-47E7-9BE2-B0FAEF82D708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2EBE58-EE9B-4CF7-9892-E94B72665394}" type="slidenum">
              <a:rPr lang="de-DE"/>
              <a:pPr>
                <a:defRPr/>
              </a:pPr>
              <a:t>‹Nr.›</a:t>
            </a:fld>
            <a:r>
              <a:rPr lang="de-DE"/>
              <a:t>1</a:t>
            </a:r>
          </a:p>
        </p:txBody>
      </p:sp>
      <p:sp>
        <p:nvSpPr>
          <p:cNvPr id="9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340291-7AE5-468F-A6D2-CD58141FAF6E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510444-0578-41E1-9640-146D96AE058B}" type="slidenum">
              <a:rPr lang="de-DE"/>
              <a:pPr>
                <a:defRPr/>
              </a:pPr>
              <a:t>‹Nr.›</a:t>
            </a:fld>
            <a:r>
              <a:rPr lang="de-DE"/>
              <a:t>1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0BFA36-4FA9-4393-A017-1DE9F2CF9C6B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4FEB2D-AD7B-4B87-85FD-068ABBD25747}" type="slidenum">
              <a:rPr lang="de-DE"/>
              <a:pPr>
                <a:defRPr/>
              </a:pPr>
              <a:t>‹Nr.›</a:t>
            </a:fld>
            <a:r>
              <a:rPr lang="de-DE"/>
              <a:t>1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233820-693D-4E8B-BFD0-9606D69651E3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071DDF-5AD8-4C62-96B8-757377C139D4}" type="slidenum">
              <a:rPr lang="de-DE"/>
              <a:pPr>
                <a:defRPr/>
              </a:pPr>
              <a:t>‹Nr.›</a:t>
            </a:fld>
            <a:r>
              <a:rPr lang="de-DE"/>
              <a:t>1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D6BC6E-E3CA-4BDF-A3C9-D88050695392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570C61-12A0-4261-8E45-BC23EF1B96A2}" type="slidenum">
              <a:rPr lang="de-DE"/>
              <a:pPr>
                <a:defRPr/>
              </a:pPr>
              <a:t>‹Nr.›</a:t>
            </a:fld>
            <a:r>
              <a:rPr lang="de-DE"/>
              <a:t>1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763087-B7AA-4BD7-95C0-71090422D951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Grafik 7"/>
          <p:cNvPicPr>
            <a:picLocks noChangeAspect="1"/>
          </p:cNvPicPr>
          <p:nvPr userDrawn="1"/>
        </p:nvPicPr>
        <p:blipFill>
          <a:blip r:embed="rId4"/>
          <a:srcRect b="-92"/>
          <a:stretch>
            <a:fillRect/>
          </a:stretch>
        </p:blipFill>
        <p:spPr bwMode="auto">
          <a:xfrm>
            <a:off x="0" y="-11113"/>
            <a:ext cx="12192000" cy="686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9191" y="3042108"/>
            <a:ext cx="7261617" cy="188413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79190" y="5099505"/>
            <a:ext cx="726161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B93E7D-D4A9-4BEC-AAF5-0943F6B150A8}" type="slidenum">
              <a:rPr lang="de-DE"/>
              <a:pPr>
                <a:defRPr/>
              </a:pPr>
              <a:t>‹Nr.›</a:t>
            </a:fld>
            <a:r>
              <a:rPr lang="de-DE"/>
              <a:t>1</a:t>
            </a:r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BD1255-0E49-4A08-8D5B-BF4A9DDFDA5D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9334500" y="274638"/>
            <a:ext cx="2525713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752600" y="274638"/>
            <a:ext cx="7429500" cy="5851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0DDBB6-DD0B-4D7A-A2A6-E145AB2F9B97}" type="slidenum">
              <a:rPr lang="de-DE"/>
              <a:pPr>
                <a:defRPr/>
              </a:pPr>
              <a:t>‹Nr.›</a:t>
            </a:fld>
            <a:r>
              <a:rPr lang="de-DE"/>
              <a:t>1</a:t>
            </a:r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ED22E9-1320-4F50-B82E-3811F35A52C5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278084-D720-4C2F-B2C0-F80A5172CC9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6A733C-2D9C-478C-9215-12517E57A761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4A14BE-E4F4-4500-B2D5-5CF5D6CF9BC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2B0042-6071-4648-962B-3D9BCC4EA548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562E89-9631-4F3E-9F08-83BE7967570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E82E69-2533-4C37-AD46-3361A55985A2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752600" y="1600200"/>
            <a:ext cx="49768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881813" y="1600200"/>
            <a:ext cx="4978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E558DF-2DC5-4B03-95E2-055D6DE5D73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9795FD-4391-47D2-9727-FA76D98B3D71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42C1B2-3A37-4126-B6D1-247C618367A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9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C61344-2CA6-4DFD-9989-57395C6F508A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4ED705-576E-417E-A86A-423B7AAD90E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040121-91BD-42E5-8294-A1A4E93D963F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A2ECF-B867-47DB-9461-BDC10A9FB5E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A8C9B-723C-49E1-AE1F-9B4E7B40ED17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83911-441F-46B9-BE70-5D4925A9836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098536-AA84-4EA0-9C7B-81199DC8B7CA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7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Bild 4" descr="shutterstock_121112239.jp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9191" y="3042108"/>
            <a:ext cx="7261617" cy="188413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79190" y="5099505"/>
            <a:ext cx="726161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88FBF1-98E5-499B-AB88-44DA7E39951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1F26E-E956-4B2F-B7CC-798D7B5FD366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2E147D-A412-43A7-944E-01858DB5165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E29A10-F9B6-4F70-9C37-E24D5B2B2C1A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9334500" y="274638"/>
            <a:ext cx="2525713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752600" y="274638"/>
            <a:ext cx="7429500" cy="5851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454C14-F17E-46A7-B772-58E94E3A543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75625B-E669-4D5B-86F5-793922A8D465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4B1980-7461-4A75-8A74-7FEA2CE78C07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198105-5093-47E7-BE1A-60F8DD1849B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926181-913F-4428-AFE4-37EC25FD6F51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162300-390E-4A7E-99D7-2B5259C4C28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E109B2-ABF9-4C7A-8A0E-8A7F7937EAF4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5521A9-8F2D-486A-93DD-E645D52236B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B85D67-27B8-4EF5-A9C0-559EAA07685F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B2C301-3CEE-4F64-87C8-3C3FE8CC7A2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695BBD-5C91-469B-BE91-B5F18F3EA07C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417FFD-CAF0-4538-9666-EA32DDCA05F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426B36-4954-4AA0-9F10-E05BA3424B5D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1799DA-1AB1-4E08-B03F-A91D815A72F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FB18F8-2A52-49F7-AEA3-B62B13355D01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7A299F-F297-4970-AB42-02284CB7EB7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4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Grafik 3"/>
          <p:cNvPicPr>
            <a:picLocks noChangeAspect="1"/>
          </p:cNvPicPr>
          <p:nvPr userDrawn="1"/>
        </p:nvPicPr>
        <p:blipFill>
          <a:blip r:embed="rId4"/>
          <a:srcRect l="208" t="6725" r="-208" b="13567"/>
          <a:stretch>
            <a:fillRect/>
          </a:stretch>
        </p:blipFill>
        <p:spPr bwMode="auto">
          <a:xfrm>
            <a:off x="0" y="-76200"/>
            <a:ext cx="12304713" cy="693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9191" y="3042108"/>
            <a:ext cx="7261617" cy="188413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79190" y="5099505"/>
            <a:ext cx="726161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0DAA3F-C6C3-4FAC-A75C-3B05B128469A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816957-919E-40A9-B096-45D10FA0AA4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27F481-7DB2-4EBE-897D-57F66BF628A1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10787D-EFB1-4DC1-A9F2-1BF32F497D0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486BE7-7B01-429D-9E88-EC00048A727B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CC2FAF-2E31-4E95-AB4F-E7E97A77742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0928CD-57C8-4471-BDE8-0D99D9010547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9E796B-BD15-421E-A1BB-944551927FD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5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Grafik 4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0" y="-7938"/>
            <a:ext cx="97028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hteck 5"/>
          <p:cNvSpPr/>
          <p:nvPr userDrawn="1"/>
        </p:nvSpPr>
        <p:spPr>
          <a:xfrm>
            <a:off x="9677400" y="0"/>
            <a:ext cx="2514600" cy="6851650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218291" y="781508"/>
            <a:ext cx="3973709" cy="188413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8218291" y="4032705"/>
            <a:ext cx="3973709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Master-Untertitelformat bearbeiten</a:t>
            </a:r>
            <a:endParaRPr lang="de-DE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hteck 4"/>
          <p:cNvSpPr/>
          <p:nvPr userDrawn="1"/>
        </p:nvSpPr>
        <p:spPr>
          <a:xfrm>
            <a:off x="0" y="0"/>
            <a:ext cx="219868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pic>
        <p:nvPicPr>
          <p:cNvPr id="9" name="Grafik 3"/>
          <p:cNvPicPr>
            <a:picLocks noChangeAspect="1"/>
          </p:cNvPicPr>
          <p:nvPr userDrawn="1"/>
        </p:nvPicPr>
        <p:blipFill>
          <a:blip r:embed="rId4"/>
          <a:srcRect b="8"/>
          <a:stretch>
            <a:fillRect/>
          </a:stretch>
        </p:blipFill>
        <p:spPr bwMode="auto">
          <a:xfrm>
            <a:off x="2076450" y="369888"/>
            <a:ext cx="10115550" cy="649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9190" y="200936"/>
            <a:ext cx="7261617" cy="188413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79190" y="5099505"/>
            <a:ext cx="726161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lang="de-DE" dirty="0"/>
            </a:lvl1pPr>
          </a:lstStyle>
          <a:p>
            <a:pPr lvl="0"/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00"/>
              </a:spcBef>
              <a:spcAft>
                <a:spcPts val="1200"/>
              </a:spcAft>
              <a:defRPr/>
            </a:lvl1pPr>
          </a:lstStyle>
          <a:p>
            <a:pPr lvl="0"/>
            <a:r>
              <a:rPr lang="de-DE" dirty="0" smtClean="0"/>
              <a:t>Mastertextformat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BE0C09-BE02-4DBA-A793-88D4094A3B2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A24AC4-D2E9-4D91-9D30-5C28BB16BE39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image" Target="../media/image2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image" Target="../media/image2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1595438" y="7938"/>
            <a:ext cx="1016793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1752600" y="1600200"/>
            <a:ext cx="1010761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424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entury Gothic"/>
                <a:cs typeface="Century Gothic"/>
              </a:defRPr>
            </a:lvl1pPr>
          </a:lstStyle>
          <a:p>
            <a:pPr>
              <a:defRPr/>
            </a:pPr>
            <a:fld id="{699C9BAC-E11E-4970-B923-B945A0043BFB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8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9" name="Textfeld 8"/>
          <p:cNvSpPr txBox="1"/>
          <p:nvPr userDrawn="1"/>
        </p:nvSpPr>
        <p:spPr>
          <a:xfrm>
            <a:off x="-31750" y="1219200"/>
            <a:ext cx="1536700" cy="638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>
                <a:solidFill>
                  <a:srgbClr val="5F5F5F"/>
                </a:solidFill>
                <a:latin typeface="Century Gothic" pitchFamily="34" charset="0"/>
              </a:rPr>
              <a:t>Gesundheitsversorgung Südtirol 2020</a:t>
            </a:r>
          </a:p>
          <a:p>
            <a:pPr algn="ctr">
              <a:defRPr/>
            </a:pPr>
            <a:r>
              <a:rPr lang="de-DE" sz="900">
                <a:solidFill>
                  <a:srgbClr val="5F5F5F"/>
                </a:solidFill>
                <a:latin typeface="Century Gothic" pitchFamily="34" charset="0"/>
              </a:rPr>
              <a:t/>
            </a:r>
            <a:br>
              <a:rPr lang="de-DE" sz="900">
                <a:solidFill>
                  <a:srgbClr val="5F5F5F"/>
                </a:solidFill>
                <a:latin typeface="Century Gothic" pitchFamily="34" charset="0"/>
              </a:rPr>
            </a:br>
            <a:endParaRPr lang="de-DE" sz="900">
              <a:solidFill>
                <a:srgbClr val="5F5F5F"/>
              </a:solidFill>
              <a:latin typeface="Century Gothic" pitchFamily="34" charset="0"/>
            </a:endParaRPr>
          </a:p>
        </p:txBody>
      </p:sp>
      <p:pic>
        <p:nvPicPr>
          <p:cNvPr id="1031" name="Picture 8"/>
          <p:cNvPicPr>
            <a:picLocks noChangeAspect="1" noChangeArrowheads="1"/>
          </p:cNvPicPr>
          <p:nvPr userDrawn="1"/>
        </p:nvPicPr>
        <p:blipFill>
          <a:blip r:embed="rId21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1741488" y="6318250"/>
            <a:ext cx="10525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entury Gothic"/>
                <a:cs typeface="Century Gothic"/>
              </a:defRPr>
            </a:lvl1pPr>
          </a:lstStyle>
          <a:p>
            <a:pPr>
              <a:defRPr/>
            </a:pPr>
            <a:fld id="{3C8272DD-6C16-4532-9B03-D4BD5DB4AE87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  <p:pic>
        <p:nvPicPr>
          <p:cNvPr id="1033" name="Picture 9" descr="stift kompr"/>
          <p:cNvPicPr>
            <a:picLocks noChangeAspect="1" noChangeArrowheads="1"/>
          </p:cNvPicPr>
          <p:nvPr userDrawn="1"/>
        </p:nvPicPr>
        <p:blipFill>
          <a:blip r:embed="rId22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  <p:sldLayoutId id="2147483775" r:id="rId12"/>
    <p:sldLayoutId id="2147483776" r:id="rId13"/>
    <p:sldLayoutId id="2147483777" r:id="rId14"/>
    <p:sldLayoutId id="2147483778" r:id="rId15"/>
    <p:sldLayoutId id="2147483779" r:id="rId16"/>
    <p:sldLayoutId id="2147483780" r:id="rId17"/>
    <p:sldLayoutId id="2147483781" r:id="rId18"/>
    <p:sldLayoutId id="2147483782" r:id="rId19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Century Gothic"/>
          <a:ea typeface="Century Gothic" pitchFamily="34" charset="0"/>
          <a:cs typeface="Century Gothic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ea typeface="Century Gothic" pitchFamily="34" charset="0"/>
          <a:cs typeface="Century Gothic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ea typeface="Century Gothic" pitchFamily="34" charset="0"/>
          <a:cs typeface="Century Gothic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ea typeface="Century Gothic" pitchFamily="34" charset="0"/>
          <a:cs typeface="Century Gothic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ea typeface="Century Gothic" pitchFamily="34" charset="0"/>
          <a:cs typeface="Century Gothic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9pPr>
    </p:titleStyle>
    <p:bodyStyle>
      <a:lvl1pPr marL="342900" indent="-342900" algn="l" defTabSz="457200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Font typeface="Arial" charset="0"/>
        <a:buChar char="•"/>
        <a:defRPr lang="de-DE" sz="3200" kern="1200" dirty="0">
          <a:solidFill>
            <a:schemeClr val="tx1"/>
          </a:solidFill>
          <a:latin typeface="Century Gothic"/>
          <a:ea typeface="Century Gothic" pitchFamily="34" charset="0"/>
          <a:cs typeface="Century Gothic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lang="de-DE" sz="2800" kern="1200" dirty="0">
          <a:solidFill>
            <a:schemeClr val="tx1"/>
          </a:solidFill>
          <a:latin typeface="Century Gothic"/>
          <a:ea typeface="Century Gothic" pitchFamily="34" charset="0"/>
          <a:cs typeface="Century Gothic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lang="de-DE" sz="2400" kern="1200" dirty="0">
          <a:solidFill>
            <a:schemeClr val="tx1"/>
          </a:solidFill>
          <a:latin typeface="Century Gothic"/>
          <a:ea typeface="Century Gothic" pitchFamily="34" charset="0"/>
          <a:cs typeface="Century Gothic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lang="de-DE" sz="2000" kern="1200" dirty="0">
          <a:solidFill>
            <a:schemeClr val="tx1"/>
          </a:solidFill>
          <a:latin typeface="Century Gothic"/>
          <a:ea typeface="Century Gothic" pitchFamily="34" charset="0"/>
          <a:cs typeface="Century Gothic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lang="de-DE" sz="2000" kern="1200" dirty="0">
          <a:solidFill>
            <a:schemeClr val="tx1"/>
          </a:solidFill>
          <a:latin typeface="Century Gothic"/>
          <a:ea typeface="Century Gothic" pitchFamily="34" charset="0"/>
          <a:cs typeface="Century Gothic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12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21508" name="Picture 8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9" descr="stift kompr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Grafik 6"/>
          <p:cNvPicPr>
            <a:picLocks noChangeAspect="1"/>
          </p:cNvPicPr>
          <p:nvPr userDrawn="1"/>
        </p:nvPicPr>
        <p:blipFill>
          <a:blip r:embed="rId15"/>
          <a:srcRect t="-2231" b="-87"/>
          <a:stretch>
            <a:fillRect/>
          </a:stretch>
        </p:blipFill>
        <p:spPr bwMode="auto">
          <a:xfrm>
            <a:off x="0" y="-152400"/>
            <a:ext cx="12192000" cy="698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1" name="Titelplatzhalter 1"/>
          <p:cNvSpPr>
            <a:spLocks noGrp="1"/>
          </p:cNvSpPr>
          <p:nvPr>
            <p:ph type="title"/>
          </p:nvPr>
        </p:nvSpPr>
        <p:spPr bwMode="auto">
          <a:xfrm>
            <a:off x="1752600" y="274638"/>
            <a:ext cx="101076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</a:p>
        </p:txBody>
      </p:sp>
      <p:sp>
        <p:nvSpPr>
          <p:cNvPr id="21512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1752600" y="1600200"/>
            <a:ext cx="1010761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16" name="Datumsplatzhalter 3"/>
          <p:cNvSpPr>
            <a:spLocks noGrp="1"/>
          </p:cNvSpPr>
          <p:nvPr>
            <p:ph type="dt" sz="half" idx="2"/>
          </p:nvPr>
        </p:nvSpPr>
        <p:spPr>
          <a:xfrm>
            <a:off x="1741488" y="6318250"/>
            <a:ext cx="10525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Century Gothic"/>
              </a:defRPr>
            </a:lvl1pPr>
          </a:lstStyle>
          <a:p>
            <a:pPr>
              <a:defRPr/>
            </a:pPr>
            <a:fld id="{746C92C8-26E1-45D0-9168-DE9C761C6F38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17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29" r:id="rId2"/>
    <p:sldLayoutId id="2147483728" r:id="rId3"/>
    <p:sldLayoutId id="2147483727" r:id="rId4"/>
    <p:sldLayoutId id="2147483726" r:id="rId5"/>
    <p:sldLayoutId id="2147483725" r:id="rId6"/>
    <p:sldLayoutId id="2147483724" r:id="rId7"/>
    <p:sldLayoutId id="2147483723" r:id="rId8"/>
    <p:sldLayoutId id="2147483722" r:id="rId9"/>
    <p:sldLayoutId id="2147483721" r:id="rId10"/>
    <p:sldLayoutId id="2147483720" r:id="rId11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9pPr>
    </p:titleStyle>
    <p:bodyStyle>
      <a:lvl1pPr marL="342900" indent="-342900" algn="l" defTabSz="457200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elplatzhalter 1"/>
          <p:cNvSpPr>
            <a:spLocks noGrp="1"/>
          </p:cNvSpPr>
          <p:nvPr>
            <p:ph type="title"/>
          </p:nvPr>
        </p:nvSpPr>
        <p:spPr bwMode="auto">
          <a:xfrm>
            <a:off x="1752600" y="274638"/>
            <a:ext cx="101076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</a:p>
        </p:txBody>
      </p:sp>
      <p:sp>
        <p:nvSpPr>
          <p:cNvPr id="33795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1752600" y="1600200"/>
            <a:ext cx="1010761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fld id="{321D140F-F5F0-4016-BAED-C4412DC21ED2}" type="slidenum">
              <a:rPr lang="de-DE"/>
              <a:pPr>
                <a:defRPr/>
              </a:pPr>
              <a:t>‹Nr.›</a:t>
            </a:fld>
            <a:r>
              <a:rPr lang="de-DE"/>
              <a:t>1</a:t>
            </a:r>
          </a:p>
        </p:txBody>
      </p:sp>
      <p:sp>
        <p:nvSpPr>
          <p:cNvPr id="8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9" name="Textfeld 8"/>
          <p:cNvSpPr txBox="1"/>
          <p:nvPr userDrawn="1"/>
        </p:nvSpPr>
        <p:spPr>
          <a:xfrm>
            <a:off x="-31750" y="1219200"/>
            <a:ext cx="1536700" cy="638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>
                <a:solidFill>
                  <a:srgbClr val="5F5F5F"/>
                </a:solidFill>
                <a:latin typeface="Century Gothic" pitchFamily="34" charset="0"/>
              </a:rPr>
              <a:t>Gesundheitsversorgung Südtirol 2020</a:t>
            </a:r>
          </a:p>
          <a:p>
            <a:pPr algn="ctr">
              <a:defRPr/>
            </a:pPr>
            <a:r>
              <a:rPr lang="de-DE" sz="900">
                <a:solidFill>
                  <a:srgbClr val="5F5F5F"/>
                </a:solidFill>
                <a:latin typeface="Century Gothic" pitchFamily="34" charset="0"/>
              </a:rPr>
              <a:t/>
            </a:r>
            <a:br>
              <a:rPr lang="de-DE" sz="900">
                <a:solidFill>
                  <a:srgbClr val="5F5F5F"/>
                </a:solidFill>
                <a:latin typeface="Century Gothic" pitchFamily="34" charset="0"/>
              </a:rPr>
            </a:br>
            <a:endParaRPr lang="de-DE" sz="900">
              <a:solidFill>
                <a:srgbClr val="5F5F5F"/>
              </a:solidFill>
              <a:latin typeface="Century Gothic" pitchFamily="34" charset="0"/>
            </a:endParaRPr>
          </a:p>
        </p:txBody>
      </p:sp>
      <p:pic>
        <p:nvPicPr>
          <p:cNvPr id="33800" name="Picture 8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1741488" y="6318250"/>
            <a:ext cx="10525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Century Gothic"/>
              </a:defRPr>
            </a:lvl1pPr>
          </a:lstStyle>
          <a:p>
            <a:pPr>
              <a:defRPr/>
            </a:pPr>
            <a:fld id="{6A4B0161-1F5A-43EF-881E-EC3E8924E7A4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  <p:pic>
        <p:nvPicPr>
          <p:cNvPr id="33802" name="Picture 9" descr="stift kompr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0" r:id="rId2"/>
    <p:sldLayoutId id="2147483739" r:id="rId3"/>
    <p:sldLayoutId id="2147483738" r:id="rId4"/>
    <p:sldLayoutId id="2147483737" r:id="rId5"/>
    <p:sldLayoutId id="2147483736" r:id="rId6"/>
    <p:sldLayoutId id="2147483735" r:id="rId7"/>
    <p:sldLayoutId id="2147483734" r:id="rId8"/>
    <p:sldLayoutId id="2147483733" r:id="rId9"/>
    <p:sldLayoutId id="2147483732" r:id="rId10"/>
    <p:sldLayoutId id="214748373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9pPr>
    </p:titleStyle>
    <p:bodyStyle>
      <a:lvl1pPr marL="342900" indent="-342900" algn="l" defTabSz="457200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elplatzhalter 1"/>
          <p:cNvSpPr>
            <a:spLocks noGrp="1"/>
          </p:cNvSpPr>
          <p:nvPr>
            <p:ph type="title"/>
          </p:nvPr>
        </p:nvSpPr>
        <p:spPr bwMode="auto">
          <a:xfrm>
            <a:off x="1752600" y="274638"/>
            <a:ext cx="101076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</a:p>
        </p:txBody>
      </p:sp>
      <p:sp>
        <p:nvSpPr>
          <p:cNvPr id="46083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1752600" y="1600200"/>
            <a:ext cx="1010761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777777"/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fld id="{949EA2FD-2E90-447E-BBA7-91A0DE68B0D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8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9" name="Textfeld 8"/>
          <p:cNvSpPr txBox="1"/>
          <p:nvPr userDrawn="1"/>
        </p:nvSpPr>
        <p:spPr>
          <a:xfrm>
            <a:off x="-31750" y="1219200"/>
            <a:ext cx="1536700" cy="638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>
                <a:solidFill>
                  <a:srgbClr val="5F5F5F"/>
                </a:solidFill>
                <a:latin typeface="Century Gothic" pitchFamily="34" charset="0"/>
              </a:rPr>
              <a:t>Gesundheitsversorgung Südtirol 2020</a:t>
            </a:r>
          </a:p>
          <a:p>
            <a:pPr algn="ctr">
              <a:defRPr/>
            </a:pPr>
            <a:r>
              <a:rPr lang="de-DE" sz="900">
                <a:solidFill>
                  <a:srgbClr val="5F5F5F"/>
                </a:solidFill>
                <a:latin typeface="Century Gothic" pitchFamily="34" charset="0"/>
              </a:rPr>
              <a:t/>
            </a:r>
            <a:br>
              <a:rPr lang="de-DE" sz="900">
                <a:solidFill>
                  <a:srgbClr val="5F5F5F"/>
                </a:solidFill>
                <a:latin typeface="Century Gothic" pitchFamily="34" charset="0"/>
              </a:rPr>
            </a:br>
            <a:endParaRPr lang="de-DE" sz="900">
              <a:solidFill>
                <a:srgbClr val="5F5F5F"/>
              </a:solidFill>
              <a:latin typeface="Century Gothic" pitchFamily="34" charset="0"/>
            </a:endParaRPr>
          </a:p>
        </p:txBody>
      </p:sp>
      <p:pic>
        <p:nvPicPr>
          <p:cNvPr id="46088" name="Picture 8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1741488" y="6318250"/>
            <a:ext cx="10525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Century Gothic"/>
              </a:defRPr>
            </a:lvl1pPr>
          </a:lstStyle>
          <a:p>
            <a:pPr>
              <a:defRPr/>
            </a:pPr>
            <a:fld id="{909F5C2B-D341-459B-B251-E21C928867AC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  <p:pic>
        <p:nvPicPr>
          <p:cNvPr id="46090" name="Picture 9" descr="stift kompr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1" r:id="rId2"/>
    <p:sldLayoutId id="2147483750" r:id="rId3"/>
    <p:sldLayoutId id="2147483749" r:id="rId4"/>
    <p:sldLayoutId id="2147483748" r:id="rId5"/>
    <p:sldLayoutId id="2147483747" r:id="rId6"/>
    <p:sldLayoutId id="2147483746" r:id="rId7"/>
    <p:sldLayoutId id="2147483745" r:id="rId8"/>
    <p:sldLayoutId id="2147483744" r:id="rId9"/>
    <p:sldLayoutId id="2147483743" r:id="rId10"/>
    <p:sldLayoutId id="2147483742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9pPr>
    </p:titleStyle>
    <p:bodyStyle>
      <a:lvl1pPr marL="342900" indent="-342900" algn="l" defTabSz="457200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8944C369-C9FA-478C-B04A-84D43D8F6835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28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D97EC358-5265-4FB8-8231-C7D7D4C44A0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2" r:id="rId2"/>
    <p:sldLayoutId id="2147483761" r:id="rId3"/>
    <p:sldLayoutId id="2147483760" r:id="rId4"/>
    <p:sldLayoutId id="2147483759" r:id="rId5"/>
    <p:sldLayoutId id="2147483758" r:id="rId6"/>
    <p:sldLayoutId id="2147483757" r:id="rId7"/>
    <p:sldLayoutId id="2147483756" r:id="rId8"/>
    <p:sldLayoutId id="2147483755" r:id="rId9"/>
    <p:sldLayoutId id="2147483754" r:id="rId10"/>
    <p:sldLayoutId id="2147483753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Titel 1"/>
          <p:cNvSpPr>
            <a:spLocks noGrp="1"/>
          </p:cNvSpPr>
          <p:nvPr>
            <p:ph type="ctrTitle" idx="4294967295"/>
          </p:nvPr>
        </p:nvSpPr>
        <p:spPr>
          <a:xfrm>
            <a:off x="4330700" y="2230438"/>
            <a:ext cx="7861300" cy="3516312"/>
          </a:xfrm>
        </p:spPr>
        <p:txBody>
          <a:bodyPr anchor="b"/>
          <a:lstStyle/>
          <a:p>
            <a:pPr algn="ctr" eaLnBrk="1" hangingPunct="1"/>
            <a:r>
              <a:rPr lang="de-DE" sz="2800" smtClean="0"/>
              <a:t>Gesundheitsversorgung Südtirol 2020</a:t>
            </a:r>
            <a:br>
              <a:rPr lang="de-DE" sz="2800" smtClean="0"/>
            </a:br>
            <a:r>
              <a:rPr lang="de-DE" smtClean="0"/>
              <a:t/>
            </a:r>
            <a:br>
              <a:rPr lang="de-DE" smtClean="0"/>
            </a:br>
            <a:r>
              <a:rPr lang="de-DE" sz="4800" smtClean="0"/>
              <a:t>Heute die Weichen </a:t>
            </a:r>
            <a:br>
              <a:rPr lang="de-DE" sz="4800" smtClean="0"/>
            </a:br>
            <a:r>
              <a:rPr lang="de-DE" sz="4800" smtClean="0"/>
              <a:t>für morgen stellen.</a:t>
            </a:r>
            <a:r>
              <a:rPr lang="de-DE" smtClean="0"/>
              <a:t/>
            </a:r>
            <a:br>
              <a:rPr lang="de-DE" smtClean="0"/>
            </a:br>
            <a:r>
              <a:rPr lang="de-DE" smtClean="0"/>
              <a:t/>
            </a:r>
            <a:br>
              <a:rPr lang="de-DE" smtClean="0"/>
            </a:br>
            <a:r>
              <a:rPr lang="de-DE" sz="2800" smtClean="0"/>
              <a:t>Neuordnung des </a:t>
            </a:r>
            <a:br>
              <a:rPr lang="de-DE" sz="2800" smtClean="0"/>
            </a:br>
            <a:r>
              <a:rPr lang="de-DE" sz="2800" smtClean="0"/>
              <a:t>Landesgesundheitsdienstes</a:t>
            </a:r>
            <a:r>
              <a:rPr lang="de-DE" smtClean="0"/>
              <a:t/>
            </a:r>
            <a:br>
              <a:rPr lang="de-DE" smtClean="0"/>
            </a:br>
            <a:r>
              <a:rPr lang="de-DE" sz="2800" smtClean="0"/>
              <a:t/>
            </a:r>
            <a:br>
              <a:rPr lang="de-DE" sz="2800" smtClean="0"/>
            </a:br>
            <a:endParaRPr lang="de-DE" sz="2800" smtClean="0"/>
          </a:p>
        </p:txBody>
      </p:sp>
      <p:sp>
        <p:nvSpPr>
          <p:cNvPr id="72706" name="Untertitel 2"/>
          <p:cNvSpPr>
            <a:spLocks noGrp="1"/>
          </p:cNvSpPr>
          <p:nvPr>
            <p:ph type="subTitle" idx="4294967295"/>
          </p:nvPr>
        </p:nvSpPr>
        <p:spPr>
          <a:xfrm>
            <a:off x="4930775" y="5757863"/>
            <a:ext cx="7261225" cy="1100137"/>
          </a:xfrm>
        </p:spPr>
        <p:txBody>
          <a:bodyPr/>
          <a:lstStyle/>
          <a:p>
            <a:pPr marL="0" indent="0" algn="ctr" eaLnBrk="1" hangingPunct="1">
              <a:lnSpc>
                <a:spcPct val="70000"/>
              </a:lnSpc>
              <a:buFont typeface="Arial" charset="0"/>
              <a:buNone/>
            </a:pPr>
            <a:endParaRPr lang="de-DE" sz="2000" smtClean="0">
              <a:solidFill>
                <a:srgbClr val="777777"/>
              </a:solidFill>
            </a:endParaRPr>
          </a:p>
          <a:p>
            <a:pPr marL="0" indent="0" algn="ctr" eaLnBrk="1" hangingPunct="1">
              <a:lnSpc>
                <a:spcPct val="70000"/>
              </a:lnSpc>
              <a:buFont typeface="Arial" charset="0"/>
              <a:buNone/>
            </a:pPr>
            <a:r>
              <a:rPr lang="de-DE" sz="2000" smtClean="0">
                <a:solidFill>
                  <a:srgbClr val="777777"/>
                </a:solidFill>
              </a:rPr>
              <a:t>Bozen, Februar 2016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753" name="Rectangle 86"/>
          <p:cNvGrpSpPr>
            <a:grpSpLocks noGrp="1"/>
          </p:cNvGrpSpPr>
          <p:nvPr/>
        </p:nvGrpSpPr>
        <p:grpSpPr bwMode="auto">
          <a:xfrm>
            <a:off x="1474788" y="0"/>
            <a:ext cx="10717212" cy="1158875"/>
            <a:chOff x="933" y="0"/>
            <a:chExt cx="6751" cy="730"/>
          </a:xfrm>
        </p:grpSpPr>
        <p:pic>
          <p:nvPicPr>
            <p:cNvPr id="74758" name="Rectangle 86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933" y="0"/>
              <a:ext cx="6751" cy="730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</p:pic>
        <p:sp>
          <p:nvSpPr>
            <p:cNvPr id="74759" name="Text Box 2"/>
            <p:cNvSpPr txBox="1">
              <a:spLocks noChangeArrowheads="1"/>
            </p:cNvSpPr>
            <p:nvPr/>
          </p:nvSpPr>
          <p:spPr bwMode="auto">
            <a:xfrm>
              <a:off x="936" y="5"/>
              <a:ext cx="6744" cy="720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defTabSz="457200"/>
              <a:r>
                <a:rPr lang="de-DE" sz="4400">
                  <a:latin typeface="Century Gothic" pitchFamily="34" charset="0"/>
                </a:rPr>
                <a:t>Unser neuer Gesundheitsdienst</a:t>
              </a:r>
            </a:p>
          </p:txBody>
        </p:sp>
      </p:grpSp>
      <p:sp>
        <p:nvSpPr>
          <p:cNvPr id="6" name="Rechteck 5"/>
          <p:cNvSpPr>
            <a:spLocks noChangeArrowheads="1"/>
          </p:cNvSpPr>
          <p:nvPr/>
        </p:nvSpPr>
        <p:spPr bwMode="auto">
          <a:xfrm>
            <a:off x="1811338" y="1857375"/>
            <a:ext cx="3178175" cy="4191000"/>
          </a:xfrm>
          <a:prstGeom prst="rect">
            <a:avLst/>
          </a:prstGeom>
          <a:solidFill>
            <a:schemeClr val="accent1"/>
          </a:solidFill>
          <a:ln w="9525" algn="ctr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844550">
              <a:lnSpc>
                <a:spcPct val="120000"/>
              </a:lnSpc>
              <a:spcAft>
                <a:spcPts val="600"/>
              </a:spcAft>
              <a:defRPr/>
            </a:pPr>
            <a:r>
              <a:rPr lang="de-DE" sz="2900" b="1">
                <a:solidFill>
                  <a:schemeClr val="bg1"/>
                </a:solidFill>
                <a:latin typeface="Century Gothic" pitchFamily="34" charset="0"/>
              </a:rPr>
              <a:t>Ein Betrieb für das Land</a:t>
            </a:r>
          </a:p>
          <a:p>
            <a:pPr algn="ctr" defTabSz="844550">
              <a:lnSpc>
                <a:spcPct val="90000"/>
              </a:lnSpc>
              <a:spcAft>
                <a:spcPts val="600"/>
              </a:spcAft>
              <a:defRPr/>
            </a:pPr>
            <a:endParaRPr lang="de-DE" sz="700" b="1">
              <a:solidFill>
                <a:schemeClr val="bg1"/>
              </a:solidFill>
              <a:latin typeface="Century Gothic" pitchFamily="34" charset="0"/>
            </a:endParaRPr>
          </a:p>
          <a:p>
            <a:pPr algn="ctr" defTabSz="844550">
              <a:lnSpc>
                <a:spcPct val="90000"/>
              </a:lnSpc>
              <a:spcAft>
                <a:spcPts val="600"/>
              </a:spcAft>
              <a:defRPr/>
            </a:pPr>
            <a:endParaRPr lang="de-DE" sz="4400" b="1">
              <a:solidFill>
                <a:schemeClr val="bg1"/>
              </a:solidFill>
              <a:latin typeface="Century Gothic" pitchFamily="34" charset="0"/>
            </a:endParaRPr>
          </a:p>
          <a:p>
            <a:pPr algn="ctr" defTabSz="844550">
              <a:lnSpc>
                <a:spcPct val="120000"/>
              </a:lnSpc>
              <a:spcAft>
                <a:spcPts val="600"/>
              </a:spcAft>
              <a:defRPr/>
            </a:pPr>
            <a:r>
              <a:rPr lang="de-AT">
                <a:solidFill>
                  <a:srgbClr val="FFFFFF"/>
                </a:solidFill>
                <a:latin typeface="Century Gothic" pitchFamily="34" charset="0"/>
              </a:rPr>
              <a:t>Vereinheitlichte Abläufe.</a:t>
            </a:r>
          </a:p>
          <a:p>
            <a:pPr algn="ctr" defTabSz="844550">
              <a:lnSpc>
                <a:spcPct val="120000"/>
              </a:lnSpc>
              <a:spcAft>
                <a:spcPts val="600"/>
              </a:spcAft>
              <a:defRPr/>
            </a:pPr>
            <a:r>
              <a:rPr lang="de-AT">
                <a:solidFill>
                  <a:srgbClr val="FFFFFF"/>
                </a:solidFill>
                <a:latin typeface="Century Gothic" pitchFamily="34" charset="0"/>
              </a:rPr>
              <a:t>Verschlankte Organisation.</a:t>
            </a:r>
          </a:p>
          <a:p>
            <a:pPr algn="ctr" defTabSz="844550">
              <a:lnSpc>
                <a:spcPct val="120000"/>
              </a:lnSpc>
              <a:spcAft>
                <a:spcPts val="600"/>
              </a:spcAft>
              <a:defRPr/>
            </a:pPr>
            <a:r>
              <a:rPr lang="de-AT">
                <a:solidFill>
                  <a:srgbClr val="FFFFFF"/>
                </a:solidFill>
                <a:latin typeface="Century Gothic" pitchFamily="34" charset="0"/>
              </a:rPr>
              <a:t>Miteinander vernetzt. </a:t>
            </a:r>
          </a:p>
        </p:txBody>
      </p:sp>
      <p:sp>
        <p:nvSpPr>
          <p:cNvPr id="7" name="Rechteck 6"/>
          <p:cNvSpPr>
            <a:spLocks noChangeArrowheads="1"/>
          </p:cNvSpPr>
          <p:nvPr/>
        </p:nvSpPr>
        <p:spPr bwMode="auto">
          <a:xfrm>
            <a:off x="5267325" y="1857375"/>
            <a:ext cx="3178175" cy="4191000"/>
          </a:xfrm>
          <a:prstGeom prst="rect">
            <a:avLst/>
          </a:prstGeom>
          <a:solidFill>
            <a:schemeClr val="accent1"/>
          </a:solidFill>
          <a:ln w="9525" algn="ctr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889000">
              <a:lnSpc>
                <a:spcPct val="120000"/>
              </a:lnSpc>
              <a:spcAft>
                <a:spcPts val="600"/>
              </a:spcAft>
              <a:defRPr/>
            </a:pPr>
            <a:r>
              <a:rPr lang="de-DE" sz="2900" b="1">
                <a:solidFill>
                  <a:schemeClr val="bg1"/>
                </a:solidFill>
                <a:latin typeface="Century Gothic" pitchFamily="34" charset="0"/>
              </a:rPr>
              <a:t>Die Stärke des Miteinanders</a:t>
            </a:r>
          </a:p>
          <a:p>
            <a:pPr algn="ctr" defTabSz="889000">
              <a:defRPr/>
            </a:pPr>
            <a:endParaRPr lang="de-DE" sz="1400" b="1">
              <a:solidFill>
                <a:schemeClr val="bg1"/>
              </a:solidFill>
            </a:endParaRPr>
          </a:p>
          <a:p>
            <a:pPr algn="ctr" defTabSz="889000">
              <a:defRPr/>
            </a:pPr>
            <a:endParaRPr lang="de-DE" sz="3600" b="1">
              <a:solidFill>
                <a:schemeClr val="bg1"/>
              </a:solidFill>
            </a:endParaRPr>
          </a:p>
          <a:p>
            <a:pPr algn="ctr" defTabSz="889000">
              <a:lnSpc>
                <a:spcPct val="150000"/>
              </a:lnSpc>
              <a:spcAft>
                <a:spcPts val="600"/>
              </a:spcAft>
              <a:defRPr/>
            </a:pPr>
            <a:r>
              <a:rPr lang="de-AT">
                <a:solidFill>
                  <a:srgbClr val="FFFFFF"/>
                </a:solidFill>
                <a:latin typeface="Century Gothic" pitchFamily="34" charset="0"/>
              </a:rPr>
              <a:t>Kollegiale Führung als Grundlage einer klar strukturierten Organisation.</a:t>
            </a:r>
            <a:endParaRPr lang="de-DE">
              <a:solidFill>
                <a:srgbClr val="FFFFFF"/>
              </a:solidFill>
              <a:latin typeface="Century Gothic" pitchFamily="34" charset="0"/>
            </a:endParaRPr>
          </a:p>
        </p:txBody>
      </p:sp>
      <p:sp>
        <p:nvSpPr>
          <p:cNvPr id="74756" name="Foliennummernplatzhalter 2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2B1570F-85CA-4686-A22D-B7A98DBE662A}" type="slidenum">
              <a:rPr lang="de-DE" smtClean="0"/>
              <a:pPr/>
              <a:t>1</a:t>
            </a:fld>
            <a:endParaRPr lang="de-DE" smtClean="0"/>
          </a:p>
        </p:txBody>
      </p:sp>
      <p:sp>
        <p:nvSpPr>
          <p:cNvPr id="2" name="Rechteck 6"/>
          <p:cNvSpPr>
            <a:spLocks noChangeArrowheads="1"/>
          </p:cNvSpPr>
          <p:nvPr/>
        </p:nvSpPr>
        <p:spPr bwMode="auto">
          <a:xfrm>
            <a:off x="8750300" y="1863725"/>
            <a:ext cx="3178175" cy="4191000"/>
          </a:xfrm>
          <a:prstGeom prst="rect">
            <a:avLst/>
          </a:prstGeom>
          <a:solidFill>
            <a:schemeClr val="accent1"/>
          </a:solidFill>
          <a:ln w="9525" algn="ctr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889000">
              <a:lnSpc>
                <a:spcPct val="90000"/>
              </a:lnSpc>
              <a:spcAft>
                <a:spcPts val="600"/>
              </a:spcAft>
              <a:defRPr/>
            </a:pPr>
            <a:r>
              <a:rPr lang="de-DE" sz="2900" b="1">
                <a:solidFill>
                  <a:schemeClr val="bg1"/>
                </a:solidFill>
                <a:latin typeface="Century Gothic" pitchFamily="34" charset="0"/>
              </a:rPr>
              <a:t>Gestaltung durch Mitsprache</a:t>
            </a:r>
          </a:p>
          <a:p>
            <a:pPr algn="ctr" defTabSz="889000">
              <a:lnSpc>
                <a:spcPct val="90000"/>
              </a:lnSpc>
              <a:spcAft>
                <a:spcPts val="600"/>
              </a:spcAft>
              <a:defRPr/>
            </a:pPr>
            <a:endParaRPr lang="de-DE" sz="900" b="1">
              <a:solidFill>
                <a:schemeClr val="bg1"/>
              </a:solidFill>
              <a:latin typeface="Century Gothic" pitchFamily="34" charset="0"/>
            </a:endParaRPr>
          </a:p>
          <a:p>
            <a:pPr algn="ctr" defTabSz="889000">
              <a:lnSpc>
                <a:spcPct val="90000"/>
              </a:lnSpc>
              <a:spcAft>
                <a:spcPts val="600"/>
              </a:spcAft>
              <a:defRPr/>
            </a:pPr>
            <a:endParaRPr lang="de-DE" sz="500" b="1">
              <a:solidFill>
                <a:schemeClr val="bg1"/>
              </a:solidFill>
              <a:latin typeface="Century Gothic" pitchFamily="34" charset="0"/>
            </a:endParaRPr>
          </a:p>
          <a:p>
            <a:pPr algn="ctr" defTabSz="889000">
              <a:lnSpc>
                <a:spcPct val="120000"/>
              </a:lnSpc>
              <a:spcAft>
                <a:spcPts val="600"/>
              </a:spcAft>
              <a:defRPr/>
            </a:pPr>
            <a:r>
              <a:rPr lang="de-AT">
                <a:solidFill>
                  <a:srgbClr val="FFFFFF"/>
                </a:solidFill>
                <a:latin typeface="Century Gothic" pitchFamily="34" charset="0"/>
              </a:rPr>
              <a:t>Miteinbeziehung und Beteiligung: </a:t>
            </a:r>
          </a:p>
          <a:p>
            <a:pPr algn="ctr" defTabSz="889000">
              <a:lnSpc>
                <a:spcPct val="120000"/>
              </a:lnSpc>
              <a:spcAft>
                <a:spcPts val="600"/>
              </a:spcAft>
              <a:defRPr/>
            </a:pPr>
            <a:r>
              <a:rPr lang="de-AT">
                <a:solidFill>
                  <a:srgbClr val="FFFFFF"/>
                </a:solidFill>
                <a:latin typeface="Century Gothic" pitchFamily="34" charset="0"/>
              </a:rPr>
              <a:t>fachlich fundiert, am Patienten ausgerichtet, subsidiär organisiert.</a:t>
            </a:r>
            <a:endParaRPr lang="de-DE">
              <a:solidFill>
                <a:srgbClr val="FFFFFF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801" name="Rectangle 86"/>
          <p:cNvGrpSpPr>
            <a:grpSpLocks noGrp="1"/>
          </p:cNvGrpSpPr>
          <p:nvPr/>
        </p:nvGrpSpPr>
        <p:grpSpPr bwMode="auto">
          <a:xfrm>
            <a:off x="1457325" y="0"/>
            <a:ext cx="10734675" cy="1158875"/>
            <a:chOff x="922" y="-4"/>
            <a:chExt cx="6762" cy="730"/>
          </a:xfrm>
        </p:grpSpPr>
        <p:pic>
          <p:nvPicPr>
            <p:cNvPr id="76815" name="Rectangle 86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922" y="-4"/>
              <a:ext cx="6762" cy="730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</p:pic>
        <p:sp>
          <p:nvSpPr>
            <p:cNvPr id="76816" name="Text Box 2"/>
            <p:cNvSpPr txBox="1">
              <a:spLocks noChangeArrowheads="1"/>
            </p:cNvSpPr>
            <p:nvPr/>
          </p:nvSpPr>
          <p:spPr bwMode="auto">
            <a:xfrm>
              <a:off x="925" y="0"/>
              <a:ext cx="6755" cy="720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defTabSz="457200"/>
              <a:r>
                <a:rPr lang="de-DE" sz="4400">
                  <a:latin typeface="Century Gothic" pitchFamily="34" charset="0"/>
                </a:rPr>
                <a:t>Ein Betrieb für das Land.</a:t>
              </a:r>
            </a:p>
          </p:txBody>
        </p:sp>
      </p:grpSp>
      <p:sp>
        <p:nvSpPr>
          <p:cNvPr id="76802" name="Foliennummernplatzhalter 1"/>
          <p:cNvSpPr txBox="1">
            <a:spLocks noGrp="1"/>
          </p:cNvSpPr>
          <p:nvPr/>
        </p:nvSpPr>
        <p:spPr bwMode="auto">
          <a:xfrm>
            <a:off x="8737600" y="6356350"/>
            <a:ext cx="28448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EAF68619-D18B-4149-9EEA-E56D129BBAF1}" type="slidenum">
              <a:rPr lang="de-DE" sz="1200">
                <a:solidFill>
                  <a:srgbClr val="777777"/>
                </a:solidFill>
                <a:latin typeface="Century Gothic" pitchFamily="34" charset="0"/>
              </a:rPr>
              <a:pPr algn="r"/>
              <a:t>2</a:t>
            </a:fld>
            <a:endParaRPr lang="de-DE" sz="1200">
              <a:solidFill>
                <a:srgbClr val="777777"/>
              </a:solidFill>
              <a:latin typeface="Century Gothic" pitchFamily="34" charset="0"/>
            </a:endParaRPr>
          </a:p>
        </p:txBody>
      </p:sp>
      <p:sp>
        <p:nvSpPr>
          <p:cNvPr id="76803" name="Rectangle 87"/>
          <p:cNvSpPr>
            <a:spLocks/>
          </p:cNvSpPr>
          <p:nvPr/>
        </p:nvSpPr>
        <p:spPr bwMode="auto">
          <a:xfrm>
            <a:off x="1752600" y="1600200"/>
            <a:ext cx="1026001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defTabSz="457200">
              <a:lnSpc>
                <a:spcPct val="150000"/>
              </a:lnSpc>
              <a:spcBef>
                <a:spcPct val="20000"/>
              </a:spcBef>
              <a:buFont typeface="Arial" charset="0"/>
              <a:buChar char="•"/>
            </a:pPr>
            <a:endParaRPr lang="de-DE" sz="2000">
              <a:latin typeface="Century Gothic" pitchFamily="34" charset="0"/>
            </a:endParaRPr>
          </a:p>
        </p:txBody>
      </p:sp>
      <p:sp>
        <p:nvSpPr>
          <p:cNvPr id="76804" name="Rechteck 119"/>
          <p:cNvSpPr>
            <a:spLocks noChangeArrowheads="1"/>
          </p:cNvSpPr>
          <p:nvPr/>
        </p:nvSpPr>
        <p:spPr bwMode="auto">
          <a:xfrm>
            <a:off x="2427288" y="4872038"/>
            <a:ext cx="4064000" cy="1611312"/>
          </a:xfrm>
          <a:prstGeom prst="rect">
            <a:avLst/>
          </a:prstGeom>
          <a:solidFill>
            <a:srgbClr val="E0E8F4"/>
          </a:solidFill>
          <a:ln w="19050" algn="ctr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de-DE" sz="2400">
                <a:solidFill>
                  <a:schemeClr val="tx2"/>
                </a:solidFill>
                <a:latin typeface="Century Gothic" pitchFamily="34" charset="0"/>
              </a:rPr>
              <a:t>Führungsgremium</a:t>
            </a:r>
            <a:endParaRPr lang="de-DE">
              <a:solidFill>
                <a:schemeClr val="tx2"/>
              </a:solidFill>
              <a:latin typeface="Century Gothic" pitchFamily="34" charset="0"/>
            </a:endParaRPr>
          </a:p>
        </p:txBody>
      </p:sp>
      <p:sp>
        <p:nvSpPr>
          <p:cNvPr id="76805" name="Rechteck 119"/>
          <p:cNvSpPr>
            <a:spLocks noChangeArrowheads="1"/>
          </p:cNvSpPr>
          <p:nvPr/>
        </p:nvSpPr>
        <p:spPr bwMode="auto">
          <a:xfrm>
            <a:off x="2665413" y="5008563"/>
            <a:ext cx="3552825" cy="922337"/>
          </a:xfrm>
          <a:prstGeom prst="rect">
            <a:avLst/>
          </a:prstGeom>
          <a:solidFill>
            <a:srgbClr val="9AB7DA"/>
          </a:solidFill>
          <a:ln w="1905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de-DE" sz="2400">
                <a:solidFill>
                  <a:schemeClr val="tx2"/>
                </a:solidFill>
                <a:latin typeface="Century Gothic" pitchFamily="34" charset="0"/>
              </a:rPr>
              <a:t>Betriebsdirektion</a:t>
            </a:r>
            <a:endParaRPr lang="de-DE" sz="900">
              <a:solidFill>
                <a:schemeClr val="tx2"/>
              </a:solidFill>
              <a:latin typeface="Century Gothic" pitchFamily="34" charset="0"/>
            </a:endParaRPr>
          </a:p>
        </p:txBody>
      </p:sp>
      <p:sp>
        <p:nvSpPr>
          <p:cNvPr id="76806" name="Rechteck 119"/>
          <p:cNvSpPr>
            <a:spLocks noChangeArrowheads="1"/>
          </p:cNvSpPr>
          <p:nvPr/>
        </p:nvSpPr>
        <p:spPr bwMode="auto">
          <a:xfrm>
            <a:off x="2443163" y="1585913"/>
            <a:ext cx="4048125" cy="1074737"/>
          </a:xfrm>
          <a:prstGeom prst="rect">
            <a:avLst/>
          </a:prstGeom>
          <a:solidFill>
            <a:srgbClr val="9AB7DA"/>
          </a:solidFill>
          <a:ln w="1905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de-DE" sz="2400">
                <a:solidFill>
                  <a:schemeClr val="tx2"/>
                </a:solidFill>
                <a:latin typeface="Century Gothic" pitchFamily="34" charset="0"/>
              </a:rPr>
              <a:t>Landesregierung</a:t>
            </a:r>
            <a:endParaRPr lang="de-DE" sz="900">
              <a:solidFill>
                <a:schemeClr val="tx2"/>
              </a:solidFill>
              <a:latin typeface="Century Gothic" pitchFamily="34" charset="0"/>
            </a:endParaRPr>
          </a:p>
        </p:txBody>
      </p:sp>
      <p:sp>
        <p:nvSpPr>
          <p:cNvPr id="76807" name="Rechteck 119"/>
          <p:cNvSpPr>
            <a:spLocks noChangeArrowheads="1"/>
          </p:cNvSpPr>
          <p:nvPr/>
        </p:nvSpPr>
        <p:spPr bwMode="auto">
          <a:xfrm>
            <a:off x="2449513" y="2916238"/>
            <a:ext cx="4057650" cy="1074737"/>
          </a:xfrm>
          <a:prstGeom prst="rect">
            <a:avLst/>
          </a:prstGeom>
          <a:solidFill>
            <a:srgbClr val="9AB7DA"/>
          </a:solidFill>
          <a:ln w="1905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de-DE" sz="2400">
                <a:solidFill>
                  <a:schemeClr val="tx2"/>
                </a:solidFill>
                <a:latin typeface="Century Gothic" pitchFamily="34" charset="0"/>
              </a:rPr>
              <a:t>Landesverwaltung</a:t>
            </a:r>
            <a:endParaRPr lang="de-DE" sz="900">
              <a:solidFill>
                <a:schemeClr val="tx2"/>
              </a:solidFill>
              <a:latin typeface="Century Gothic" pitchFamily="34" charset="0"/>
            </a:endParaRPr>
          </a:p>
        </p:txBody>
      </p:sp>
      <p:sp>
        <p:nvSpPr>
          <p:cNvPr id="76808" name="Rechteck 119"/>
          <p:cNvSpPr>
            <a:spLocks noChangeArrowheads="1"/>
          </p:cNvSpPr>
          <p:nvPr/>
        </p:nvSpPr>
        <p:spPr bwMode="auto">
          <a:xfrm>
            <a:off x="7278688" y="1554163"/>
            <a:ext cx="4048125" cy="1074737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de-DE" sz="2400">
                <a:solidFill>
                  <a:schemeClr val="tx2"/>
                </a:solidFill>
                <a:latin typeface="Century Gothic" pitchFamily="34" charset="0"/>
              </a:rPr>
              <a:t>Ausrichtung, Budget</a:t>
            </a:r>
            <a:endParaRPr lang="de-DE" sz="900">
              <a:solidFill>
                <a:schemeClr val="tx2"/>
              </a:solidFill>
              <a:latin typeface="Century Gothic" pitchFamily="34" charset="0"/>
            </a:endParaRPr>
          </a:p>
        </p:txBody>
      </p:sp>
      <p:sp>
        <p:nvSpPr>
          <p:cNvPr id="76809" name="Rechteck 119"/>
          <p:cNvSpPr>
            <a:spLocks noChangeArrowheads="1"/>
          </p:cNvSpPr>
          <p:nvPr/>
        </p:nvSpPr>
        <p:spPr bwMode="auto">
          <a:xfrm>
            <a:off x="7323138" y="2932113"/>
            <a:ext cx="4048125" cy="1074737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de-DE" sz="2400">
                <a:solidFill>
                  <a:schemeClr val="tx2"/>
                </a:solidFill>
                <a:latin typeface="Century Gothic" pitchFamily="34" charset="0"/>
              </a:rPr>
              <a:t>Governance, Planung, Steuerung</a:t>
            </a:r>
            <a:endParaRPr lang="de-DE" sz="900">
              <a:solidFill>
                <a:schemeClr val="tx2"/>
              </a:solidFill>
              <a:latin typeface="Century Gothic" pitchFamily="34" charset="0"/>
            </a:endParaRPr>
          </a:p>
        </p:txBody>
      </p:sp>
      <p:sp>
        <p:nvSpPr>
          <p:cNvPr id="76810" name="Rechteck 119"/>
          <p:cNvSpPr>
            <a:spLocks noChangeArrowheads="1"/>
          </p:cNvSpPr>
          <p:nvPr/>
        </p:nvSpPr>
        <p:spPr bwMode="auto">
          <a:xfrm>
            <a:off x="7281863" y="5167313"/>
            <a:ext cx="4048125" cy="1074737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de-DE" sz="2400">
                <a:solidFill>
                  <a:schemeClr val="tx2"/>
                </a:solidFill>
                <a:latin typeface="Century Gothic" pitchFamily="34" charset="0"/>
              </a:rPr>
              <a:t>Geschäftsführung, operative Umsetzung</a:t>
            </a:r>
            <a:endParaRPr lang="de-DE" sz="900">
              <a:solidFill>
                <a:schemeClr val="tx2"/>
              </a:solidFill>
              <a:latin typeface="Century Gothic" pitchFamily="34" charset="0"/>
            </a:endParaRPr>
          </a:p>
        </p:txBody>
      </p:sp>
      <p:sp>
        <p:nvSpPr>
          <p:cNvPr id="76811" name="AutoShape 16"/>
          <p:cNvSpPr>
            <a:spLocks noChangeArrowheads="1"/>
          </p:cNvSpPr>
          <p:nvPr/>
        </p:nvSpPr>
        <p:spPr bwMode="auto">
          <a:xfrm>
            <a:off x="6934200" y="1885950"/>
            <a:ext cx="285750" cy="457200"/>
          </a:xfrm>
          <a:prstGeom prst="rightArrow">
            <a:avLst>
              <a:gd name="adj1" fmla="val 58333"/>
              <a:gd name="adj2" fmla="val 100000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76812" name="AutoShape 17"/>
          <p:cNvSpPr>
            <a:spLocks noChangeArrowheads="1"/>
          </p:cNvSpPr>
          <p:nvPr/>
        </p:nvSpPr>
        <p:spPr bwMode="auto">
          <a:xfrm>
            <a:off x="6950075" y="3216275"/>
            <a:ext cx="285750" cy="457200"/>
          </a:xfrm>
          <a:prstGeom prst="rightArrow">
            <a:avLst>
              <a:gd name="adj1" fmla="val 58333"/>
              <a:gd name="adj2" fmla="val 100000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76813" name="Rechteck 119"/>
          <p:cNvSpPr>
            <a:spLocks noChangeArrowheads="1"/>
          </p:cNvSpPr>
          <p:nvPr/>
        </p:nvSpPr>
        <p:spPr bwMode="auto">
          <a:xfrm>
            <a:off x="2544763" y="4402138"/>
            <a:ext cx="3752850" cy="47466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de-DE" sz="2000">
                <a:solidFill>
                  <a:schemeClr val="tx2"/>
                </a:solidFill>
                <a:latin typeface="Century Gothic" pitchFamily="34" charset="0"/>
              </a:rPr>
              <a:t>Südtiroler Sanitätsbetrieb</a:t>
            </a:r>
          </a:p>
        </p:txBody>
      </p:sp>
      <p:sp>
        <p:nvSpPr>
          <p:cNvPr id="76814" name="AutoShape 19"/>
          <p:cNvSpPr>
            <a:spLocks noChangeArrowheads="1"/>
          </p:cNvSpPr>
          <p:nvPr/>
        </p:nvSpPr>
        <p:spPr bwMode="auto">
          <a:xfrm>
            <a:off x="6978650" y="5492750"/>
            <a:ext cx="285750" cy="457200"/>
          </a:xfrm>
          <a:prstGeom prst="rightArrow">
            <a:avLst>
              <a:gd name="adj1" fmla="val 58333"/>
              <a:gd name="adj2" fmla="val 100000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849" name="Rectangle 86"/>
          <p:cNvGrpSpPr>
            <a:grpSpLocks noGrp="1"/>
          </p:cNvGrpSpPr>
          <p:nvPr/>
        </p:nvGrpSpPr>
        <p:grpSpPr bwMode="auto">
          <a:xfrm>
            <a:off x="1457325" y="0"/>
            <a:ext cx="10734675" cy="1158875"/>
            <a:chOff x="922" y="-4"/>
            <a:chExt cx="6762" cy="730"/>
          </a:xfrm>
        </p:grpSpPr>
        <p:pic>
          <p:nvPicPr>
            <p:cNvPr id="78862" name="Rectangle 86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922" y="-4"/>
              <a:ext cx="6762" cy="730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</p:pic>
        <p:sp>
          <p:nvSpPr>
            <p:cNvPr id="78863" name="Text Box 2"/>
            <p:cNvSpPr txBox="1">
              <a:spLocks noChangeArrowheads="1"/>
            </p:cNvSpPr>
            <p:nvPr/>
          </p:nvSpPr>
          <p:spPr bwMode="auto">
            <a:xfrm>
              <a:off x="925" y="0"/>
              <a:ext cx="6755" cy="720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defTabSz="457200"/>
              <a:r>
                <a:rPr lang="de-DE" sz="4400">
                  <a:latin typeface="Century Gothic" pitchFamily="34" charset="0"/>
                </a:rPr>
                <a:t>Die Stärke des Miteinanders.</a:t>
              </a:r>
            </a:p>
          </p:txBody>
        </p:sp>
      </p:grpSp>
      <p:sp>
        <p:nvSpPr>
          <p:cNvPr id="78850" name="Foliennummernplatzhalter 1"/>
          <p:cNvSpPr txBox="1">
            <a:spLocks noGrp="1"/>
          </p:cNvSpPr>
          <p:nvPr/>
        </p:nvSpPr>
        <p:spPr bwMode="auto">
          <a:xfrm>
            <a:off x="8737600" y="6356350"/>
            <a:ext cx="28448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865BDEA2-B9C8-4AF1-BB4F-1D2B0086632D}" type="slidenum">
              <a:rPr lang="de-DE" sz="1200">
                <a:solidFill>
                  <a:srgbClr val="777777"/>
                </a:solidFill>
                <a:latin typeface="Century Gothic" pitchFamily="34" charset="0"/>
              </a:rPr>
              <a:pPr algn="r"/>
              <a:t>3</a:t>
            </a:fld>
            <a:endParaRPr lang="de-DE" sz="1200">
              <a:solidFill>
                <a:srgbClr val="777777"/>
              </a:solidFill>
              <a:latin typeface="Century Gothic" pitchFamily="34" charset="0"/>
            </a:endParaRPr>
          </a:p>
        </p:txBody>
      </p:sp>
      <p:sp>
        <p:nvSpPr>
          <p:cNvPr id="78851" name="Rechteck 119"/>
          <p:cNvSpPr>
            <a:spLocks noChangeArrowheads="1"/>
          </p:cNvSpPr>
          <p:nvPr/>
        </p:nvSpPr>
        <p:spPr bwMode="auto">
          <a:xfrm>
            <a:off x="1922463" y="1528763"/>
            <a:ext cx="9864725" cy="4783137"/>
          </a:xfrm>
          <a:prstGeom prst="rect">
            <a:avLst/>
          </a:prstGeom>
          <a:solidFill>
            <a:srgbClr val="E0E8F4"/>
          </a:solidFill>
          <a:ln w="19050" algn="ctr">
            <a:noFill/>
            <a:miter lim="800000"/>
            <a:headEnd/>
            <a:tailEnd/>
          </a:ln>
        </p:spPr>
        <p:txBody>
          <a:bodyPr/>
          <a:lstStyle/>
          <a:p>
            <a:endParaRPr lang="de-DE" sz="1200">
              <a:solidFill>
                <a:srgbClr val="CC0000"/>
              </a:solidFill>
              <a:latin typeface="Century Gothic" pitchFamily="34" charset="0"/>
            </a:endParaRPr>
          </a:p>
          <a:p>
            <a:endParaRPr lang="de-DE" sz="1200">
              <a:solidFill>
                <a:srgbClr val="CC0000"/>
              </a:solidFill>
              <a:latin typeface="Century Gothic" pitchFamily="34" charset="0"/>
            </a:endParaRPr>
          </a:p>
          <a:p>
            <a:endParaRPr lang="de-DE" sz="1200">
              <a:solidFill>
                <a:srgbClr val="CC0000"/>
              </a:solidFill>
              <a:latin typeface="Century Gothic" pitchFamily="34" charset="0"/>
            </a:endParaRPr>
          </a:p>
          <a:p>
            <a:endParaRPr lang="de-DE" sz="1200">
              <a:solidFill>
                <a:srgbClr val="CC0000"/>
              </a:solidFill>
              <a:latin typeface="Century Gothic" pitchFamily="34" charset="0"/>
            </a:endParaRPr>
          </a:p>
          <a:p>
            <a:endParaRPr lang="de-DE" sz="1200">
              <a:solidFill>
                <a:srgbClr val="CC0000"/>
              </a:solidFill>
              <a:latin typeface="Century Gothic" pitchFamily="34" charset="0"/>
            </a:endParaRPr>
          </a:p>
          <a:p>
            <a:endParaRPr lang="de-DE" sz="1200">
              <a:solidFill>
                <a:srgbClr val="CC0000"/>
              </a:solidFill>
              <a:latin typeface="Century Gothic" pitchFamily="34" charset="0"/>
            </a:endParaRPr>
          </a:p>
          <a:p>
            <a:endParaRPr lang="de-DE" sz="1200">
              <a:solidFill>
                <a:srgbClr val="CC0000"/>
              </a:solidFill>
              <a:latin typeface="Century Gothic" pitchFamily="34" charset="0"/>
            </a:endParaRPr>
          </a:p>
          <a:p>
            <a:endParaRPr lang="de-DE" sz="1200">
              <a:solidFill>
                <a:srgbClr val="CC0000"/>
              </a:solidFill>
              <a:latin typeface="Century Gothic" pitchFamily="34" charset="0"/>
            </a:endParaRPr>
          </a:p>
          <a:p>
            <a:endParaRPr lang="de-DE" sz="1200">
              <a:solidFill>
                <a:srgbClr val="CC0000"/>
              </a:solidFill>
              <a:latin typeface="Century Gothic" pitchFamily="34" charset="0"/>
            </a:endParaRPr>
          </a:p>
          <a:p>
            <a:endParaRPr lang="de-DE" sz="1200">
              <a:solidFill>
                <a:srgbClr val="CC0000"/>
              </a:solidFill>
              <a:latin typeface="Century Gothic" pitchFamily="34" charset="0"/>
            </a:endParaRPr>
          </a:p>
          <a:p>
            <a:endParaRPr lang="de-DE" sz="1200">
              <a:solidFill>
                <a:srgbClr val="CC0000"/>
              </a:solidFill>
              <a:latin typeface="Century Gothic" pitchFamily="34" charset="0"/>
            </a:endParaRPr>
          </a:p>
          <a:p>
            <a:endParaRPr lang="de-DE" sz="1200">
              <a:solidFill>
                <a:srgbClr val="CC0000"/>
              </a:solidFill>
              <a:latin typeface="Century Gothic" pitchFamily="34" charset="0"/>
            </a:endParaRPr>
          </a:p>
          <a:p>
            <a:endParaRPr lang="de-DE" sz="1200">
              <a:solidFill>
                <a:srgbClr val="CC0000"/>
              </a:solidFill>
              <a:latin typeface="Century Gothic" pitchFamily="34" charset="0"/>
            </a:endParaRPr>
          </a:p>
          <a:p>
            <a:endParaRPr lang="de-DE" sz="1200">
              <a:solidFill>
                <a:srgbClr val="CC0000"/>
              </a:solidFill>
              <a:latin typeface="Century Gothic" pitchFamily="34" charset="0"/>
            </a:endParaRPr>
          </a:p>
          <a:p>
            <a:endParaRPr lang="de-DE" sz="1200">
              <a:solidFill>
                <a:srgbClr val="CC0000"/>
              </a:solidFill>
              <a:latin typeface="Century Gothic" pitchFamily="34" charset="0"/>
            </a:endParaRPr>
          </a:p>
          <a:p>
            <a:endParaRPr lang="de-DE" sz="1200">
              <a:solidFill>
                <a:srgbClr val="CC0000"/>
              </a:solidFill>
              <a:latin typeface="Century Gothic" pitchFamily="34" charset="0"/>
            </a:endParaRPr>
          </a:p>
          <a:p>
            <a:endParaRPr lang="de-DE" sz="1200">
              <a:solidFill>
                <a:srgbClr val="CC0000"/>
              </a:solidFill>
              <a:latin typeface="Century Gothic" pitchFamily="34" charset="0"/>
            </a:endParaRPr>
          </a:p>
          <a:p>
            <a:endParaRPr lang="de-DE" sz="1200">
              <a:solidFill>
                <a:srgbClr val="CC0000"/>
              </a:solidFill>
              <a:latin typeface="Century Gothic" pitchFamily="34" charset="0"/>
            </a:endParaRPr>
          </a:p>
          <a:p>
            <a:endParaRPr lang="de-DE" sz="1200">
              <a:solidFill>
                <a:srgbClr val="CC0000"/>
              </a:solidFill>
              <a:latin typeface="Century Gothic" pitchFamily="34" charset="0"/>
            </a:endParaRPr>
          </a:p>
          <a:p>
            <a:endParaRPr lang="de-DE">
              <a:solidFill>
                <a:srgbClr val="CC0000"/>
              </a:solidFill>
              <a:latin typeface="Century Gothic" pitchFamily="34" charset="0"/>
            </a:endParaRPr>
          </a:p>
          <a:p>
            <a:endParaRPr lang="de-DE" sz="3600">
              <a:solidFill>
                <a:srgbClr val="CC0000"/>
              </a:solidFill>
              <a:latin typeface="Century Gothic" pitchFamily="34" charset="0"/>
            </a:endParaRPr>
          </a:p>
          <a:p>
            <a:pPr algn="ctr"/>
            <a:r>
              <a:rPr lang="de-DE" sz="2400">
                <a:solidFill>
                  <a:schemeClr val="tx2"/>
                </a:solidFill>
                <a:latin typeface="Century Gothic" pitchFamily="34" charset="0"/>
              </a:rPr>
              <a:t>Führungsgremium</a:t>
            </a:r>
            <a:endParaRPr lang="de-DE">
              <a:solidFill>
                <a:schemeClr val="tx2"/>
              </a:solidFill>
              <a:latin typeface="Century Gothic" pitchFamily="34" charset="0"/>
            </a:endParaRPr>
          </a:p>
        </p:txBody>
      </p:sp>
      <p:sp>
        <p:nvSpPr>
          <p:cNvPr id="78852" name="Rechteck 119"/>
          <p:cNvSpPr>
            <a:spLocks noChangeArrowheads="1"/>
          </p:cNvSpPr>
          <p:nvPr/>
        </p:nvSpPr>
        <p:spPr bwMode="auto">
          <a:xfrm>
            <a:off x="3798888" y="1770063"/>
            <a:ext cx="6210300" cy="2389187"/>
          </a:xfrm>
          <a:prstGeom prst="rect">
            <a:avLst/>
          </a:prstGeom>
          <a:solidFill>
            <a:srgbClr val="9AB7DA"/>
          </a:solidFill>
          <a:ln w="19050" algn="ctr">
            <a:noFill/>
            <a:miter lim="800000"/>
            <a:headEnd/>
            <a:tailEnd/>
          </a:ln>
        </p:spPr>
        <p:txBody>
          <a:bodyPr/>
          <a:lstStyle/>
          <a:p>
            <a:endParaRPr lang="de-DE" sz="1200">
              <a:solidFill>
                <a:schemeClr val="tx2"/>
              </a:solidFill>
              <a:latin typeface="Century Gothic" pitchFamily="34" charset="0"/>
            </a:endParaRPr>
          </a:p>
          <a:p>
            <a:endParaRPr lang="de-DE" sz="1200">
              <a:solidFill>
                <a:schemeClr val="tx2"/>
              </a:solidFill>
              <a:latin typeface="Century Gothic" pitchFamily="34" charset="0"/>
            </a:endParaRPr>
          </a:p>
          <a:p>
            <a:endParaRPr lang="de-DE" sz="1200">
              <a:solidFill>
                <a:schemeClr val="tx2"/>
              </a:solidFill>
              <a:latin typeface="Century Gothic" pitchFamily="34" charset="0"/>
            </a:endParaRPr>
          </a:p>
          <a:p>
            <a:endParaRPr lang="de-DE" sz="1200">
              <a:solidFill>
                <a:schemeClr val="tx2"/>
              </a:solidFill>
              <a:latin typeface="Century Gothic" pitchFamily="34" charset="0"/>
            </a:endParaRPr>
          </a:p>
          <a:p>
            <a:endParaRPr lang="de-DE" sz="1200">
              <a:solidFill>
                <a:schemeClr val="tx2"/>
              </a:solidFill>
              <a:latin typeface="Century Gothic" pitchFamily="34" charset="0"/>
            </a:endParaRPr>
          </a:p>
          <a:p>
            <a:endParaRPr lang="de-DE" sz="1600">
              <a:solidFill>
                <a:schemeClr val="tx2"/>
              </a:solidFill>
              <a:latin typeface="Century Gothic" pitchFamily="34" charset="0"/>
            </a:endParaRPr>
          </a:p>
          <a:p>
            <a:endParaRPr lang="de-DE" sz="2000">
              <a:solidFill>
                <a:schemeClr val="tx2"/>
              </a:solidFill>
              <a:latin typeface="Century Gothic" pitchFamily="34" charset="0"/>
            </a:endParaRPr>
          </a:p>
          <a:p>
            <a:endParaRPr lang="de-DE" sz="2000">
              <a:solidFill>
                <a:schemeClr val="tx2"/>
              </a:solidFill>
              <a:latin typeface="Century Gothic" pitchFamily="34" charset="0"/>
            </a:endParaRPr>
          </a:p>
          <a:p>
            <a:endParaRPr lang="de-DE" sz="900">
              <a:solidFill>
                <a:schemeClr val="tx2"/>
              </a:solidFill>
              <a:latin typeface="Century Gothic" pitchFamily="34" charset="0"/>
            </a:endParaRPr>
          </a:p>
          <a:p>
            <a:pPr algn="ctr"/>
            <a:r>
              <a:rPr lang="de-DE" sz="2400">
                <a:solidFill>
                  <a:schemeClr val="tx2"/>
                </a:solidFill>
                <a:latin typeface="Century Gothic" pitchFamily="34" charset="0"/>
              </a:rPr>
              <a:t>Betriebsdirektion</a:t>
            </a:r>
            <a:endParaRPr lang="de-DE" sz="900">
              <a:solidFill>
                <a:schemeClr val="tx2"/>
              </a:solidFill>
              <a:latin typeface="Century Gothic" pitchFamily="34" charset="0"/>
            </a:endParaRPr>
          </a:p>
        </p:txBody>
      </p:sp>
      <p:sp>
        <p:nvSpPr>
          <p:cNvPr id="78853" name="Rechteck 115"/>
          <p:cNvSpPr>
            <a:spLocks noChangeArrowheads="1"/>
          </p:cNvSpPr>
          <p:nvPr/>
        </p:nvSpPr>
        <p:spPr bwMode="auto">
          <a:xfrm>
            <a:off x="9447213" y="4910138"/>
            <a:ext cx="1881187" cy="704850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de-DE" sz="1400">
                <a:latin typeface="Century Gothic" pitchFamily="34" charset="0"/>
              </a:rPr>
              <a:t>Bezirksdirektor/in Bruneck </a:t>
            </a:r>
          </a:p>
        </p:txBody>
      </p:sp>
      <p:sp>
        <p:nvSpPr>
          <p:cNvPr id="78854" name="Rechteck 115"/>
          <p:cNvSpPr>
            <a:spLocks noChangeArrowheads="1"/>
          </p:cNvSpPr>
          <p:nvPr/>
        </p:nvSpPr>
        <p:spPr bwMode="auto">
          <a:xfrm>
            <a:off x="7138988" y="4916488"/>
            <a:ext cx="1881187" cy="704850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de-DE" sz="1400">
                <a:latin typeface="Century Gothic" pitchFamily="34" charset="0"/>
              </a:rPr>
              <a:t>Bezirksdirektor/in Brixen </a:t>
            </a:r>
          </a:p>
        </p:txBody>
      </p:sp>
      <p:sp>
        <p:nvSpPr>
          <p:cNvPr id="78855" name="Rechteck 115"/>
          <p:cNvSpPr>
            <a:spLocks noChangeArrowheads="1"/>
          </p:cNvSpPr>
          <p:nvPr/>
        </p:nvSpPr>
        <p:spPr bwMode="auto">
          <a:xfrm>
            <a:off x="2459038" y="4932363"/>
            <a:ext cx="1881187" cy="704850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de-DE" sz="1400">
                <a:latin typeface="Century Gothic" pitchFamily="34" charset="0"/>
              </a:rPr>
              <a:t>Bezirksdirektor/in Bozen </a:t>
            </a:r>
          </a:p>
        </p:txBody>
      </p:sp>
      <p:sp>
        <p:nvSpPr>
          <p:cNvPr id="78856" name="Rechteck 115"/>
          <p:cNvSpPr>
            <a:spLocks noChangeArrowheads="1"/>
          </p:cNvSpPr>
          <p:nvPr/>
        </p:nvSpPr>
        <p:spPr bwMode="auto">
          <a:xfrm>
            <a:off x="4792663" y="4922838"/>
            <a:ext cx="1881187" cy="704850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de-DE" sz="1400">
                <a:latin typeface="Century Gothic" pitchFamily="34" charset="0"/>
              </a:rPr>
              <a:t>Bezirksdirektor/in Meran </a:t>
            </a:r>
          </a:p>
        </p:txBody>
      </p:sp>
      <p:sp>
        <p:nvSpPr>
          <p:cNvPr id="78857" name="Rechteck 115"/>
          <p:cNvSpPr>
            <a:spLocks noChangeArrowheads="1"/>
          </p:cNvSpPr>
          <p:nvPr/>
        </p:nvSpPr>
        <p:spPr bwMode="auto">
          <a:xfrm>
            <a:off x="2116138" y="3836988"/>
            <a:ext cx="1433512" cy="685800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de-DE" sz="1400">
                <a:latin typeface="Century Gothic" pitchFamily="34" charset="0"/>
              </a:rPr>
              <a:t>OE für die </a:t>
            </a:r>
          </a:p>
          <a:p>
            <a:pPr algn="ctr"/>
            <a:r>
              <a:rPr lang="de-DE" sz="1400">
                <a:latin typeface="Century Gothic" pitchFamily="34" charset="0"/>
              </a:rPr>
              <a:t>klinische Führung</a:t>
            </a:r>
          </a:p>
        </p:txBody>
      </p:sp>
      <p:sp>
        <p:nvSpPr>
          <p:cNvPr id="78858" name="Rechteck 105"/>
          <p:cNvSpPr>
            <a:spLocks noChangeArrowheads="1"/>
          </p:cNvSpPr>
          <p:nvPr/>
        </p:nvSpPr>
        <p:spPr bwMode="auto">
          <a:xfrm>
            <a:off x="6030913" y="2855913"/>
            <a:ext cx="1720850" cy="676275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de-DE" sz="1400">
                <a:latin typeface="Century Gothic" pitchFamily="34" charset="0"/>
              </a:rPr>
              <a:t>Pflege-</a:t>
            </a:r>
          </a:p>
          <a:p>
            <a:pPr algn="ctr"/>
            <a:r>
              <a:rPr lang="de-DE" sz="1400">
                <a:latin typeface="Century Gothic" pitchFamily="34" charset="0"/>
              </a:rPr>
              <a:t>direktor/in</a:t>
            </a:r>
          </a:p>
        </p:txBody>
      </p:sp>
      <p:sp>
        <p:nvSpPr>
          <p:cNvPr id="78859" name="Rechteck 115"/>
          <p:cNvSpPr>
            <a:spLocks noChangeArrowheads="1"/>
          </p:cNvSpPr>
          <p:nvPr/>
        </p:nvSpPr>
        <p:spPr bwMode="auto">
          <a:xfrm>
            <a:off x="3975100" y="2865438"/>
            <a:ext cx="1782763" cy="676275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de-DE" sz="1400">
                <a:latin typeface="Century Gothic" pitchFamily="34" charset="0"/>
              </a:rPr>
              <a:t>Sanitäts-direktor/in</a:t>
            </a:r>
            <a:endParaRPr lang="de-DE" sz="1300">
              <a:latin typeface="Century Gothic" pitchFamily="34" charset="0"/>
            </a:endParaRPr>
          </a:p>
        </p:txBody>
      </p:sp>
      <p:sp>
        <p:nvSpPr>
          <p:cNvPr id="78860" name="Rechteck 92"/>
          <p:cNvSpPr>
            <a:spLocks noChangeArrowheads="1"/>
          </p:cNvSpPr>
          <p:nvPr/>
        </p:nvSpPr>
        <p:spPr bwMode="auto">
          <a:xfrm>
            <a:off x="8024813" y="2855913"/>
            <a:ext cx="1800225" cy="681037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de-DE" sz="1400">
                <a:latin typeface="Century Gothic" pitchFamily="34" charset="0"/>
              </a:rPr>
              <a:t>Verwaltungs-direktor/in</a:t>
            </a:r>
            <a:endParaRPr lang="de-DE" sz="1300">
              <a:latin typeface="Century Gothic" pitchFamily="34" charset="0"/>
            </a:endParaRPr>
          </a:p>
        </p:txBody>
      </p:sp>
      <p:sp>
        <p:nvSpPr>
          <p:cNvPr id="78861" name="Rechteck 116"/>
          <p:cNvSpPr>
            <a:spLocks noChangeArrowheads="1"/>
          </p:cNvSpPr>
          <p:nvPr/>
        </p:nvSpPr>
        <p:spPr bwMode="auto">
          <a:xfrm>
            <a:off x="5957888" y="1939925"/>
            <a:ext cx="1862137" cy="647700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de-DE" sz="1600">
                <a:latin typeface="Century Gothic" pitchFamily="34" charset="0"/>
              </a:rPr>
              <a:t>General-direktor/in</a:t>
            </a:r>
            <a:endParaRPr lang="de-DE" sz="1200"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897" name="Rectangle 86"/>
          <p:cNvGrpSpPr>
            <a:grpSpLocks noGrp="1"/>
          </p:cNvGrpSpPr>
          <p:nvPr/>
        </p:nvGrpSpPr>
        <p:grpSpPr bwMode="auto">
          <a:xfrm>
            <a:off x="1457325" y="0"/>
            <a:ext cx="10734675" cy="1158875"/>
            <a:chOff x="922" y="-4"/>
            <a:chExt cx="6762" cy="730"/>
          </a:xfrm>
        </p:grpSpPr>
        <p:pic>
          <p:nvPicPr>
            <p:cNvPr id="80912" name="Rectangle 86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922" y="-4"/>
              <a:ext cx="6762" cy="730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</p:pic>
        <p:sp>
          <p:nvSpPr>
            <p:cNvPr id="80913" name="Text Box 2"/>
            <p:cNvSpPr txBox="1">
              <a:spLocks noChangeArrowheads="1"/>
            </p:cNvSpPr>
            <p:nvPr/>
          </p:nvSpPr>
          <p:spPr bwMode="auto">
            <a:xfrm>
              <a:off x="925" y="0"/>
              <a:ext cx="6755" cy="720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defTabSz="457200"/>
              <a:r>
                <a:rPr lang="de-DE" sz="4400">
                  <a:latin typeface="Century Gothic" pitchFamily="34" charset="0"/>
                </a:rPr>
                <a:t>Gestaltung durch Mitsprache.</a:t>
              </a:r>
            </a:p>
          </p:txBody>
        </p:sp>
      </p:grpSp>
      <p:sp>
        <p:nvSpPr>
          <p:cNvPr id="80898" name="Foliennummernplatzhalter 1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689CB0E-F731-4B93-A63A-498578BA91EA}" type="slidenum">
              <a:rPr lang="de-DE" smtClean="0"/>
              <a:pPr/>
              <a:t>4</a:t>
            </a:fld>
            <a:endParaRPr lang="de-DE" smtClean="0"/>
          </a:p>
        </p:txBody>
      </p:sp>
      <p:sp>
        <p:nvSpPr>
          <p:cNvPr id="80899" name="Rectangle 87"/>
          <p:cNvSpPr>
            <a:spLocks/>
          </p:cNvSpPr>
          <p:nvPr/>
        </p:nvSpPr>
        <p:spPr bwMode="auto">
          <a:xfrm>
            <a:off x="1752600" y="1600200"/>
            <a:ext cx="1010761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defTabSz="457200">
              <a:lnSpc>
                <a:spcPct val="150000"/>
              </a:lnSpc>
              <a:spcBef>
                <a:spcPct val="20000"/>
              </a:spcBef>
              <a:buFont typeface="Arial" charset="0"/>
              <a:buChar char="•"/>
            </a:pPr>
            <a:endParaRPr lang="de-DE">
              <a:latin typeface="Century Gothic" pitchFamily="34" charset="0"/>
            </a:endParaRPr>
          </a:p>
        </p:txBody>
      </p:sp>
      <p:sp>
        <p:nvSpPr>
          <p:cNvPr id="80900" name="Rechteck 119"/>
          <p:cNvSpPr>
            <a:spLocks noChangeArrowheads="1"/>
          </p:cNvSpPr>
          <p:nvPr/>
        </p:nvSpPr>
        <p:spPr bwMode="auto">
          <a:xfrm>
            <a:off x="4789488" y="1395413"/>
            <a:ext cx="4064000" cy="1878012"/>
          </a:xfrm>
          <a:prstGeom prst="rect">
            <a:avLst/>
          </a:prstGeom>
          <a:solidFill>
            <a:srgbClr val="E0E8F4"/>
          </a:solidFill>
          <a:ln w="19050" algn="ctr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de-DE" sz="2400">
                <a:solidFill>
                  <a:schemeClr val="tx2"/>
                </a:solidFill>
                <a:latin typeface="Century Gothic" pitchFamily="34" charset="0"/>
              </a:rPr>
              <a:t>Führungsgremium</a:t>
            </a:r>
            <a:endParaRPr lang="de-DE">
              <a:solidFill>
                <a:schemeClr val="tx2"/>
              </a:solidFill>
              <a:latin typeface="Century Gothic" pitchFamily="34" charset="0"/>
            </a:endParaRPr>
          </a:p>
        </p:txBody>
      </p:sp>
      <p:sp>
        <p:nvSpPr>
          <p:cNvPr id="80901" name="Rechteck 119"/>
          <p:cNvSpPr>
            <a:spLocks noChangeArrowheads="1"/>
          </p:cNvSpPr>
          <p:nvPr/>
        </p:nvSpPr>
        <p:spPr bwMode="auto">
          <a:xfrm>
            <a:off x="5046663" y="1627188"/>
            <a:ext cx="3552825" cy="1074737"/>
          </a:xfrm>
          <a:prstGeom prst="rect">
            <a:avLst/>
          </a:prstGeom>
          <a:solidFill>
            <a:srgbClr val="9AB7DA"/>
          </a:solidFill>
          <a:ln w="1905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de-DE" sz="2400">
                <a:solidFill>
                  <a:schemeClr val="tx2"/>
                </a:solidFill>
                <a:latin typeface="Century Gothic" pitchFamily="34" charset="0"/>
              </a:rPr>
              <a:t>Betriebsdirektion</a:t>
            </a:r>
            <a:endParaRPr lang="de-DE" sz="900">
              <a:solidFill>
                <a:schemeClr val="tx2"/>
              </a:solidFill>
              <a:latin typeface="Century Gothic" pitchFamily="34" charset="0"/>
            </a:endParaRPr>
          </a:p>
        </p:txBody>
      </p:sp>
      <p:sp>
        <p:nvSpPr>
          <p:cNvPr id="80902" name="Rechteck 119"/>
          <p:cNvSpPr>
            <a:spLocks noChangeArrowheads="1"/>
          </p:cNvSpPr>
          <p:nvPr/>
        </p:nvSpPr>
        <p:spPr bwMode="auto">
          <a:xfrm>
            <a:off x="1852613" y="5614988"/>
            <a:ext cx="3105150" cy="750887"/>
          </a:xfrm>
          <a:prstGeom prst="rect">
            <a:avLst/>
          </a:prstGeom>
          <a:solidFill>
            <a:srgbClr val="9AB7DA"/>
          </a:solidFill>
          <a:ln w="1905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de-DE">
                <a:solidFill>
                  <a:schemeClr val="tx2"/>
                </a:solidFill>
                <a:latin typeface="Century Gothic" pitchFamily="34" charset="0"/>
              </a:rPr>
              <a:t>Gesundheitsfachberufe und Mitarbeiter/innen</a:t>
            </a:r>
            <a:endParaRPr lang="de-DE" sz="700">
              <a:solidFill>
                <a:schemeClr val="tx2"/>
              </a:solidFill>
              <a:latin typeface="Century Gothic" pitchFamily="34" charset="0"/>
            </a:endParaRPr>
          </a:p>
        </p:txBody>
      </p:sp>
      <p:sp>
        <p:nvSpPr>
          <p:cNvPr id="80903" name="Rechteck 119"/>
          <p:cNvSpPr>
            <a:spLocks noChangeArrowheads="1"/>
          </p:cNvSpPr>
          <p:nvPr/>
        </p:nvSpPr>
        <p:spPr bwMode="auto">
          <a:xfrm>
            <a:off x="5300663" y="5614988"/>
            <a:ext cx="3105150" cy="750887"/>
          </a:xfrm>
          <a:prstGeom prst="rect">
            <a:avLst/>
          </a:prstGeom>
          <a:solidFill>
            <a:srgbClr val="9AB7DA"/>
          </a:solidFill>
          <a:ln w="1905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de-DE">
                <a:solidFill>
                  <a:schemeClr val="tx2"/>
                </a:solidFill>
                <a:latin typeface="Century Gothic" pitchFamily="34" charset="0"/>
              </a:rPr>
              <a:t>Patienten/Patientinnen</a:t>
            </a:r>
            <a:endParaRPr lang="de-DE" sz="700">
              <a:solidFill>
                <a:schemeClr val="tx2"/>
              </a:solidFill>
              <a:latin typeface="Century Gothic" pitchFamily="34" charset="0"/>
            </a:endParaRPr>
          </a:p>
        </p:txBody>
      </p:sp>
      <p:sp>
        <p:nvSpPr>
          <p:cNvPr id="80904" name="Rechteck 119"/>
          <p:cNvSpPr>
            <a:spLocks noChangeArrowheads="1"/>
          </p:cNvSpPr>
          <p:nvPr/>
        </p:nvSpPr>
        <p:spPr bwMode="auto">
          <a:xfrm>
            <a:off x="8748713" y="5614988"/>
            <a:ext cx="3105150" cy="750887"/>
          </a:xfrm>
          <a:prstGeom prst="rect">
            <a:avLst/>
          </a:prstGeom>
          <a:solidFill>
            <a:srgbClr val="9AB7DA"/>
          </a:solidFill>
          <a:ln w="1905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de-DE">
                <a:solidFill>
                  <a:schemeClr val="tx2"/>
                </a:solidFill>
                <a:latin typeface="Century Gothic" pitchFamily="34" charset="0"/>
              </a:rPr>
              <a:t>Politisch Verantwortliche</a:t>
            </a:r>
            <a:endParaRPr lang="de-DE" sz="700">
              <a:solidFill>
                <a:schemeClr val="tx2"/>
              </a:solidFill>
              <a:latin typeface="Century Gothic" pitchFamily="34" charset="0"/>
            </a:endParaRPr>
          </a:p>
        </p:txBody>
      </p:sp>
      <p:sp>
        <p:nvSpPr>
          <p:cNvPr id="80905" name="AutoShape 12"/>
          <p:cNvSpPr>
            <a:spLocks noChangeArrowheads="1"/>
          </p:cNvSpPr>
          <p:nvPr/>
        </p:nvSpPr>
        <p:spPr bwMode="auto">
          <a:xfrm>
            <a:off x="3219450" y="5324475"/>
            <a:ext cx="304800" cy="190500"/>
          </a:xfrm>
          <a:prstGeom prst="upArrow">
            <a:avLst>
              <a:gd name="adj1" fmla="val 43750"/>
              <a:gd name="adj2" fmla="val 45333"/>
            </a:avLst>
          </a:prstGeom>
          <a:solidFill>
            <a:srgbClr val="4F81BD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80906" name="AutoShape 13"/>
          <p:cNvSpPr>
            <a:spLocks noChangeArrowheads="1"/>
          </p:cNvSpPr>
          <p:nvPr/>
        </p:nvSpPr>
        <p:spPr bwMode="auto">
          <a:xfrm>
            <a:off x="6664325" y="5330825"/>
            <a:ext cx="304800" cy="190500"/>
          </a:xfrm>
          <a:prstGeom prst="upArrow">
            <a:avLst>
              <a:gd name="adj1" fmla="val 43750"/>
              <a:gd name="adj2" fmla="val 45333"/>
            </a:avLst>
          </a:prstGeom>
          <a:solidFill>
            <a:srgbClr val="4F81BD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80907" name="AutoShape 14"/>
          <p:cNvSpPr>
            <a:spLocks noChangeArrowheads="1"/>
          </p:cNvSpPr>
          <p:nvPr/>
        </p:nvSpPr>
        <p:spPr bwMode="auto">
          <a:xfrm>
            <a:off x="10166350" y="5337175"/>
            <a:ext cx="304800" cy="190500"/>
          </a:xfrm>
          <a:prstGeom prst="upArrow">
            <a:avLst>
              <a:gd name="adj1" fmla="val 43750"/>
              <a:gd name="adj2" fmla="val 45333"/>
            </a:avLst>
          </a:prstGeom>
          <a:solidFill>
            <a:srgbClr val="4F81BD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80908" name="Rechteck 119"/>
          <p:cNvSpPr>
            <a:spLocks noChangeArrowheads="1"/>
          </p:cNvSpPr>
          <p:nvPr/>
        </p:nvSpPr>
        <p:spPr bwMode="auto">
          <a:xfrm>
            <a:off x="1849438" y="4097338"/>
            <a:ext cx="3143250" cy="1074737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anchor="ctr"/>
          <a:lstStyle/>
          <a:p>
            <a:pPr marL="266700" indent="-266700">
              <a:buFontTx/>
              <a:buChar char="•"/>
            </a:pPr>
            <a:r>
              <a:rPr lang="de-DE">
                <a:solidFill>
                  <a:schemeClr val="tx2"/>
                </a:solidFill>
                <a:latin typeface="Century Gothic" pitchFamily="34" charset="0"/>
              </a:rPr>
              <a:t>Kollegium für die klinische Führung</a:t>
            </a:r>
          </a:p>
          <a:p>
            <a:pPr marL="266700" indent="-266700">
              <a:buFontTx/>
              <a:buChar char="•"/>
            </a:pPr>
            <a:r>
              <a:rPr lang="de-DE">
                <a:solidFill>
                  <a:schemeClr val="tx2"/>
                </a:solidFill>
                <a:latin typeface="Century Gothic" pitchFamily="34" charset="0"/>
              </a:rPr>
              <a:t>Sanitätsrat</a:t>
            </a:r>
            <a:endParaRPr lang="de-DE" sz="700">
              <a:solidFill>
                <a:schemeClr val="tx2"/>
              </a:solidFill>
              <a:latin typeface="Century Gothic" pitchFamily="34" charset="0"/>
            </a:endParaRPr>
          </a:p>
        </p:txBody>
      </p:sp>
      <p:sp>
        <p:nvSpPr>
          <p:cNvPr id="80909" name="Rechteck 119"/>
          <p:cNvSpPr>
            <a:spLocks noChangeArrowheads="1"/>
          </p:cNvSpPr>
          <p:nvPr/>
        </p:nvSpPr>
        <p:spPr bwMode="auto">
          <a:xfrm>
            <a:off x="5256213" y="4122738"/>
            <a:ext cx="3143250" cy="1074737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anchor="ctr"/>
          <a:lstStyle/>
          <a:p>
            <a:pPr marL="266700" indent="-266700">
              <a:buFontTx/>
              <a:buChar char="•"/>
            </a:pPr>
            <a:r>
              <a:rPr lang="de-DE">
                <a:solidFill>
                  <a:schemeClr val="tx2"/>
                </a:solidFill>
                <a:latin typeface="Century Gothic" pitchFamily="34" charset="0"/>
              </a:rPr>
              <a:t>Landeskomitee für Gesundheitsplanung</a:t>
            </a:r>
            <a:endParaRPr lang="de-DE" sz="700">
              <a:solidFill>
                <a:schemeClr val="tx2"/>
              </a:solidFill>
              <a:latin typeface="Century Gothic" pitchFamily="34" charset="0"/>
            </a:endParaRPr>
          </a:p>
        </p:txBody>
      </p:sp>
      <p:sp>
        <p:nvSpPr>
          <p:cNvPr id="80910" name="Rechteck 119"/>
          <p:cNvSpPr>
            <a:spLocks noChangeArrowheads="1"/>
          </p:cNvSpPr>
          <p:nvPr/>
        </p:nvSpPr>
        <p:spPr bwMode="auto">
          <a:xfrm>
            <a:off x="8653463" y="4110038"/>
            <a:ext cx="3267075" cy="1074737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anchor="ctr"/>
          <a:lstStyle/>
          <a:p>
            <a:pPr marL="266700" indent="-266700">
              <a:buFontTx/>
              <a:buChar char="•"/>
            </a:pPr>
            <a:r>
              <a:rPr lang="de-DE">
                <a:solidFill>
                  <a:schemeClr val="tx2"/>
                </a:solidFill>
                <a:latin typeface="Century Gothic" pitchFamily="34" charset="0"/>
              </a:rPr>
              <a:t>Landeskomitee für Gesundheitsplanung</a:t>
            </a:r>
            <a:endParaRPr lang="de-DE" sz="700">
              <a:solidFill>
                <a:schemeClr val="tx2"/>
              </a:solidFill>
              <a:latin typeface="Century Gothic" pitchFamily="34" charset="0"/>
            </a:endParaRPr>
          </a:p>
          <a:p>
            <a:pPr marL="266700" indent="-266700">
              <a:buFontTx/>
              <a:buChar char="•"/>
            </a:pPr>
            <a:r>
              <a:rPr lang="de-DE">
                <a:solidFill>
                  <a:schemeClr val="tx2"/>
                </a:solidFill>
                <a:latin typeface="Century Gothic" pitchFamily="34" charset="0"/>
              </a:rPr>
              <a:t>Rat der Vorsitzenden der Bez.Gemeinschaften</a:t>
            </a:r>
          </a:p>
        </p:txBody>
      </p:sp>
      <p:sp>
        <p:nvSpPr>
          <p:cNvPr id="80911" name="AutoShape 23"/>
          <p:cNvSpPr>
            <a:spLocks noChangeArrowheads="1"/>
          </p:cNvSpPr>
          <p:nvPr/>
        </p:nvSpPr>
        <p:spPr bwMode="auto">
          <a:xfrm>
            <a:off x="3286125" y="3486150"/>
            <a:ext cx="7067550" cy="457200"/>
          </a:xfrm>
          <a:prstGeom prst="upArrow">
            <a:avLst>
              <a:gd name="adj1" fmla="val 49833"/>
              <a:gd name="adj2" fmla="val 100000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945" name="Rectangle 86"/>
          <p:cNvGrpSpPr>
            <a:grpSpLocks noGrp="1"/>
          </p:cNvGrpSpPr>
          <p:nvPr/>
        </p:nvGrpSpPr>
        <p:grpSpPr bwMode="auto">
          <a:xfrm>
            <a:off x="1457325" y="0"/>
            <a:ext cx="10734675" cy="1158875"/>
            <a:chOff x="922" y="-4"/>
            <a:chExt cx="6762" cy="730"/>
          </a:xfrm>
        </p:grpSpPr>
        <p:pic>
          <p:nvPicPr>
            <p:cNvPr id="82948" name="Rectangle 86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922" y="-4"/>
              <a:ext cx="6762" cy="730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</p:pic>
        <p:sp>
          <p:nvSpPr>
            <p:cNvPr id="82949" name="Text Box 4"/>
            <p:cNvSpPr txBox="1">
              <a:spLocks noChangeArrowheads="1"/>
            </p:cNvSpPr>
            <p:nvPr/>
          </p:nvSpPr>
          <p:spPr bwMode="auto">
            <a:xfrm>
              <a:off x="925" y="0"/>
              <a:ext cx="6755" cy="720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defTabSz="457200"/>
              <a:r>
                <a:rPr lang="de-DE" sz="4400">
                  <a:latin typeface="Century Gothic" pitchFamily="34" charset="0"/>
                </a:rPr>
                <a:t>Nächste Schritte.</a:t>
              </a:r>
            </a:p>
          </p:txBody>
        </p:sp>
      </p:grpSp>
      <p:sp>
        <p:nvSpPr>
          <p:cNvPr id="82946" name="Foliennummernplatzhalter 1"/>
          <p:cNvSpPr txBox="1">
            <a:spLocks noGrp="1"/>
          </p:cNvSpPr>
          <p:nvPr/>
        </p:nvSpPr>
        <p:spPr bwMode="auto">
          <a:xfrm>
            <a:off x="8737600" y="6356350"/>
            <a:ext cx="28448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DE0FA0BA-5DA2-441A-9061-DAC1BEE915BB}" type="slidenum">
              <a:rPr lang="de-DE" sz="1200">
                <a:solidFill>
                  <a:srgbClr val="777777"/>
                </a:solidFill>
                <a:latin typeface="Century Gothic" pitchFamily="34" charset="0"/>
              </a:rPr>
              <a:pPr algn="r"/>
              <a:t>5</a:t>
            </a:fld>
            <a:endParaRPr lang="de-DE" sz="1200">
              <a:solidFill>
                <a:srgbClr val="777777"/>
              </a:solidFill>
              <a:latin typeface="Century Gothic" pitchFamily="34" charset="0"/>
            </a:endParaRPr>
          </a:p>
        </p:txBody>
      </p:sp>
      <p:sp>
        <p:nvSpPr>
          <p:cNvPr id="82947" name="Rectangle 87"/>
          <p:cNvSpPr>
            <a:spLocks/>
          </p:cNvSpPr>
          <p:nvPr/>
        </p:nvSpPr>
        <p:spPr bwMode="auto">
          <a:xfrm>
            <a:off x="1752600" y="1600200"/>
            <a:ext cx="10098088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defTabSz="457200">
              <a:lnSpc>
                <a:spcPct val="15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de-DE" sz="2400">
                <a:latin typeface="Century Gothic" pitchFamily="34" charset="0"/>
              </a:rPr>
              <a:t>Beschluss der Landesregierung erfolgt</a:t>
            </a:r>
          </a:p>
          <a:p>
            <a:pPr marL="342900" indent="-342900" defTabSz="457200">
              <a:lnSpc>
                <a:spcPct val="15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de-DE" sz="2400">
                <a:latin typeface="Century Gothic" pitchFamily="34" charset="0"/>
              </a:rPr>
              <a:t>Behandlung im IV. Gesetzgebungsausschuss des Landtages</a:t>
            </a:r>
          </a:p>
          <a:p>
            <a:pPr marL="342900" indent="-342900" defTabSz="457200">
              <a:lnSpc>
                <a:spcPct val="15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de-DE" sz="2400">
                <a:latin typeface="Century Gothic" pitchFamily="34" charset="0"/>
              </a:rPr>
              <a:t>Behandlung und Verabschiedung im Plenum des Südtiroler Landtages</a:t>
            </a:r>
          </a:p>
          <a:p>
            <a:pPr marL="342900" indent="-342900" defTabSz="457200">
              <a:lnSpc>
                <a:spcPct val="150000"/>
              </a:lnSpc>
              <a:spcBef>
                <a:spcPct val="20000"/>
              </a:spcBef>
              <a:buFont typeface="Arial" charset="0"/>
              <a:buChar char="•"/>
            </a:pPr>
            <a:endParaRPr lang="de-DE" sz="2000"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Benutzerdefiniertes Design">
  <a:themeElements>
    <a:clrScheme name="1_Benutzerdefiniertes Design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Benutzerdefiniertes Design">
      <a:majorFont>
        <a:latin typeface="Century Gothic"/>
        <a:ea typeface=""/>
        <a:cs typeface="Arial"/>
      </a:majorFont>
      <a:minorFont>
        <a:latin typeface="Century Gothic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Benutzerdefiniertes Design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Benutzerdefiniertes Design">
  <a:themeElements>
    <a:clrScheme name="2_Benutzerdefiniertes Design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Benutzerdefiniertes Design">
      <a:majorFont>
        <a:latin typeface="Century Gothic"/>
        <a:ea typeface=""/>
        <a:cs typeface="Arial"/>
      </a:majorFont>
      <a:minorFont>
        <a:latin typeface="Century Gothic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Benutzerdefiniertes Design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Benutzerdefiniertes Design">
  <a:themeElements>
    <a:clrScheme name="3_Benutzerdefiniertes Design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3_Benutzerdefiniertes Design">
      <a:majorFont>
        <a:latin typeface="Century Gothic"/>
        <a:ea typeface=""/>
        <a:cs typeface="Arial"/>
      </a:majorFont>
      <a:minorFont>
        <a:latin typeface="Century Gothic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Benutzerdefiniertes Design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Benutzerdefiniertes Design">
  <a:themeElements>
    <a:clrScheme name="4_Benutzerdefiniertes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4_Benutzerdefiniertes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4_Benutzerdefiniertes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Benutzerdefiniertes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Benutzerdefiniertes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Benutzerdefiniertes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Benutzerdefiniertes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Benutzerdefiniertes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Benutzerdefiniertes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Benutzerdefiniertes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Benutzerdefiniertes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Benutzerdefiniertes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Benutzerdefiniertes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Benutzerdefiniertes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317</Words>
  <Application>Microsoft Macintosh PowerPoint</Application>
  <PresentationFormat>Benutzerdefiniert</PresentationFormat>
  <Paragraphs>110</Paragraphs>
  <Slides>6</Slides>
  <Notes>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Entwurfsvorlage</vt:lpstr>
      </vt:variant>
      <vt:variant>
        <vt:i4>24</vt:i4>
      </vt:variant>
      <vt:variant>
        <vt:lpstr>Folientitel</vt:lpstr>
      </vt:variant>
      <vt:variant>
        <vt:i4>6</vt:i4>
      </vt:variant>
    </vt:vector>
  </HeadingPairs>
  <TitlesOfParts>
    <vt:vector size="33" baseType="lpstr">
      <vt:lpstr>Arial</vt:lpstr>
      <vt:lpstr>Century Gothic</vt:lpstr>
      <vt:lpstr>Calibri</vt:lpstr>
      <vt:lpstr>Benutzerdefiniertes Design</vt:lpstr>
      <vt:lpstr>1_Benutzerdefiniertes Design</vt:lpstr>
      <vt:lpstr>2_Benutzerdefiniertes Design</vt:lpstr>
      <vt:lpstr>3_Benutzerdefiniertes Design</vt:lpstr>
      <vt:lpstr>4_Benutzerdefiniertes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Gesundheitsversorgung Südtirol 2020  Heute die Weichen  für morgen stellen.  Neuordnung des  Landesgesundheitsdienstes  </vt:lpstr>
      <vt:lpstr>Folie 1</vt:lpstr>
      <vt:lpstr>Folie 2</vt:lpstr>
      <vt:lpstr>Folie 3</vt:lpstr>
      <vt:lpstr>Folie 4</vt:lpstr>
      <vt:lpstr>Folie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Fischer Consulting</dc:creator>
  <cp:lastModifiedBy>pb33005</cp:lastModifiedBy>
  <cp:revision>1205</cp:revision>
  <dcterms:created xsi:type="dcterms:W3CDTF">2016-09-09T07:42:28Z</dcterms:created>
  <dcterms:modified xsi:type="dcterms:W3CDTF">2017-02-07T07:42:27Z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575049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D7.0.2</vt:lpwstr>
  </property>
</Properties>
</file>