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8" r:id="rId1"/>
  </p:sldMasterIdLst>
  <p:notesMasterIdLst>
    <p:notesMasterId r:id="rId22"/>
  </p:notesMasterIdLst>
  <p:sldIdLst>
    <p:sldId id="256" r:id="rId2"/>
    <p:sldId id="608" r:id="rId3"/>
    <p:sldId id="612" r:id="rId4"/>
    <p:sldId id="613" r:id="rId5"/>
    <p:sldId id="614" r:id="rId6"/>
    <p:sldId id="625" r:id="rId7"/>
    <p:sldId id="626" r:id="rId8"/>
    <p:sldId id="615" r:id="rId9"/>
    <p:sldId id="616" r:id="rId10"/>
    <p:sldId id="619" r:id="rId11"/>
    <p:sldId id="624" r:id="rId12"/>
    <p:sldId id="632" r:id="rId13"/>
    <p:sldId id="633" r:id="rId14"/>
    <p:sldId id="644" r:id="rId15"/>
    <p:sldId id="635" r:id="rId16"/>
    <p:sldId id="641" r:id="rId17"/>
    <p:sldId id="642" r:id="rId18"/>
    <p:sldId id="643" r:id="rId19"/>
    <p:sldId id="651" r:id="rId20"/>
    <p:sldId id="603" r:id="rId21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7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88525E-5264-4493-B6C4-148F4B2F28D2}" v="1" dt="2022-09-26T14:34:22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632" autoAdjust="0"/>
  </p:normalViewPr>
  <p:slideViewPr>
    <p:cSldViewPr snapToGrid="0" showGuides="1">
      <p:cViewPr varScale="1">
        <p:scale>
          <a:sx n="68" d="100"/>
          <a:sy n="68" d="100"/>
        </p:scale>
        <p:origin x="1590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762" y="-139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sso, Franco" userId="39fda6d1-64ba-467b-aa89-3aef59b608c7" providerId="ADAL" clId="{1A809265-90C0-480A-B398-056430B46409}"/>
    <pc:docChg chg="custSel delSld modSld">
      <pc:chgData name="Russo, Franco" userId="39fda6d1-64ba-467b-aa89-3aef59b608c7" providerId="ADAL" clId="{1A809265-90C0-480A-B398-056430B46409}" dt="2022-09-27T13:04:08.724" v="550" actId="478"/>
      <pc:docMkLst>
        <pc:docMk/>
      </pc:docMkLst>
      <pc:sldChg chg="addSp delSp modSp mod">
        <pc:chgData name="Russo, Franco" userId="39fda6d1-64ba-467b-aa89-3aef59b608c7" providerId="ADAL" clId="{1A809265-90C0-480A-B398-056430B46409}" dt="2022-09-16T08:06:56.933" v="103" actId="478"/>
        <pc:sldMkLst>
          <pc:docMk/>
          <pc:sldMk cId="875560368" sldId="603"/>
        </pc:sldMkLst>
        <pc:spChg chg="del">
          <ac:chgData name="Russo, Franco" userId="39fda6d1-64ba-467b-aa89-3aef59b608c7" providerId="ADAL" clId="{1A809265-90C0-480A-B398-056430B46409}" dt="2022-09-16T08:06:56.933" v="103" actId="478"/>
          <ac:spMkLst>
            <pc:docMk/>
            <pc:sldMk cId="875560368" sldId="603"/>
            <ac:spMk id="3" creationId="{02591F31-8409-4E0E-BCCD-DAE41D17FAA8}"/>
          </ac:spMkLst>
        </pc:spChg>
        <pc:spChg chg="add mod">
          <ac:chgData name="Russo, Franco" userId="39fda6d1-64ba-467b-aa89-3aef59b608c7" providerId="ADAL" clId="{1A809265-90C0-480A-B398-056430B46409}" dt="2022-09-16T08:06:56.933" v="103" actId="478"/>
          <ac:spMkLst>
            <pc:docMk/>
            <pc:sldMk cId="875560368" sldId="603"/>
            <ac:spMk id="5" creationId="{2E1BECF7-DCB1-4283-8333-98637B9E9337}"/>
          </ac:spMkLst>
        </pc:spChg>
      </pc:sldChg>
      <pc:sldChg chg="delSp modSp mod modNotes">
        <pc:chgData name="Russo, Franco" userId="39fda6d1-64ba-467b-aa89-3aef59b608c7" providerId="ADAL" clId="{1A809265-90C0-480A-B398-056430B46409}" dt="2022-09-27T13:04:03.869" v="549" actId="478"/>
        <pc:sldMkLst>
          <pc:docMk/>
          <pc:sldMk cId="3070287308" sldId="608"/>
        </pc:sldMkLst>
        <pc:spChg chg="mod">
          <ac:chgData name="Russo, Franco" userId="39fda6d1-64ba-467b-aa89-3aef59b608c7" providerId="ADAL" clId="{1A809265-90C0-480A-B398-056430B46409}" dt="2022-09-16T07:47:28.685" v="18" actId="14100"/>
          <ac:spMkLst>
            <pc:docMk/>
            <pc:sldMk cId="3070287308" sldId="608"/>
            <ac:spMk id="5" creationId="{87BA0B9B-2678-AB2F-CEAF-E40F8AB114D8}"/>
          </ac:spMkLst>
        </pc:spChg>
        <pc:spChg chg="del">
          <ac:chgData name="Russo, Franco" userId="39fda6d1-64ba-467b-aa89-3aef59b608c7" providerId="ADAL" clId="{1A809265-90C0-480A-B398-056430B46409}" dt="2022-09-27T13:04:03.869" v="549" actId="478"/>
          <ac:spMkLst>
            <pc:docMk/>
            <pc:sldMk cId="3070287308" sldId="608"/>
            <ac:spMk id="9" creationId="{53A19B58-3ED1-4875-8648-DDBBE0DECBE7}"/>
          </ac:spMkLst>
        </pc:spChg>
      </pc:sldChg>
      <pc:sldChg chg="delSp mod modNotes">
        <pc:chgData name="Russo, Franco" userId="39fda6d1-64ba-467b-aa89-3aef59b608c7" providerId="ADAL" clId="{1A809265-90C0-480A-B398-056430B46409}" dt="2022-09-27T13:04:08.724" v="550" actId="478"/>
        <pc:sldMkLst>
          <pc:docMk/>
          <pc:sldMk cId="3748727120" sldId="612"/>
        </pc:sldMkLst>
        <pc:spChg chg="del">
          <ac:chgData name="Russo, Franco" userId="39fda6d1-64ba-467b-aa89-3aef59b608c7" providerId="ADAL" clId="{1A809265-90C0-480A-B398-056430B46409}" dt="2022-09-27T13:04:08.724" v="550" actId="478"/>
          <ac:spMkLst>
            <pc:docMk/>
            <pc:sldMk cId="3748727120" sldId="612"/>
            <ac:spMk id="9" creationId="{53A19B58-3ED1-4875-8648-DDBBE0DECBE7}"/>
          </ac:spMkLst>
        </pc:spChg>
      </pc:sldChg>
      <pc:sldChg chg="modSp mod modNotes">
        <pc:chgData name="Russo, Franco" userId="39fda6d1-64ba-467b-aa89-3aef59b608c7" providerId="ADAL" clId="{1A809265-90C0-480A-B398-056430B46409}" dt="2022-09-26T12:54:00.193" v="465" actId="6549"/>
        <pc:sldMkLst>
          <pc:docMk/>
          <pc:sldMk cId="226749466" sldId="613"/>
        </pc:sldMkLst>
        <pc:spChg chg="mod">
          <ac:chgData name="Russo, Franco" userId="39fda6d1-64ba-467b-aa89-3aef59b608c7" providerId="ADAL" clId="{1A809265-90C0-480A-B398-056430B46409}" dt="2022-09-16T07:48:50.830" v="43" actId="5793"/>
          <ac:spMkLst>
            <pc:docMk/>
            <pc:sldMk cId="226749466" sldId="613"/>
            <ac:spMk id="7" creationId="{8EA6F44F-DBC3-8C6F-C6AB-F5C6D434E940}"/>
          </ac:spMkLst>
        </pc:spChg>
      </pc:sldChg>
      <pc:sldChg chg="modNotes">
        <pc:chgData name="Russo, Franco" userId="39fda6d1-64ba-467b-aa89-3aef59b608c7" providerId="ADAL" clId="{1A809265-90C0-480A-B398-056430B46409}" dt="2022-09-26T13:00:44.592" v="471" actId="12"/>
        <pc:sldMkLst>
          <pc:docMk/>
          <pc:sldMk cId="2695316706" sldId="614"/>
        </pc:sldMkLst>
      </pc:sldChg>
      <pc:sldChg chg="modNotes">
        <pc:chgData name="Russo, Franco" userId="39fda6d1-64ba-467b-aa89-3aef59b608c7" providerId="ADAL" clId="{1A809265-90C0-480A-B398-056430B46409}" dt="2022-09-26T13:29:17.022" v="541" actId="5793"/>
        <pc:sldMkLst>
          <pc:docMk/>
          <pc:sldMk cId="1680001376" sldId="615"/>
        </pc:sldMkLst>
      </pc:sldChg>
      <pc:sldChg chg="modNotes">
        <pc:chgData name="Russo, Franco" userId="39fda6d1-64ba-467b-aa89-3aef59b608c7" providerId="ADAL" clId="{1A809265-90C0-480A-B398-056430B46409}" dt="2022-09-26T13:29:23.828" v="543"/>
        <pc:sldMkLst>
          <pc:docMk/>
          <pc:sldMk cId="2975118272" sldId="616"/>
        </pc:sldMkLst>
      </pc:sldChg>
      <pc:sldChg chg="modNotes">
        <pc:chgData name="Russo, Franco" userId="39fda6d1-64ba-467b-aa89-3aef59b608c7" providerId="ADAL" clId="{1A809265-90C0-480A-B398-056430B46409}" dt="2022-09-26T13:02:52.538" v="473"/>
        <pc:sldMkLst>
          <pc:docMk/>
          <pc:sldMk cId="2500433206" sldId="619"/>
        </pc:sldMkLst>
      </pc:sldChg>
      <pc:sldChg chg="modNotes">
        <pc:chgData name="Russo, Franco" userId="39fda6d1-64ba-467b-aa89-3aef59b608c7" providerId="ADAL" clId="{1A809265-90C0-480A-B398-056430B46409}" dt="2022-09-26T13:04:13.291" v="474"/>
        <pc:sldMkLst>
          <pc:docMk/>
          <pc:sldMk cId="3601400705" sldId="624"/>
        </pc:sldMkLst>
      </pc:sldChg>
      <pc:sldChg chg="modSp mod modNotes">
        <pc:chgData name="Russo, Franco" userId="39fda6d1-64ba-467b-aa89-3aef59b608c7" providerId="ADAL" clId="{1A809265-90C0-480A-B398-056430B46409}" dt="2022-09-26T13:00:35.723" v="470" actId="255"/>
        <pc:sldMkLst>
          <pc:docMk/>
          <pc:sldMk cId="4253679976" sldId="625"/>
        </pc:sldMkLst>
        <pc:spChg chg="mod">
          <ac:chgData name="Russo, Franco" userId="39fda6d1-64ba-467b-aa89-3aef59b608c7" providerId="ADAL" clId="{1A809265-90C0-480A-B398-056430B46409}" dt="2022-09-16T07:50:23.024" v="95" actId="114"/>
          <ac:spMkLst>
            <pc:docMk/>
            <pc:sldMk cId="4253679976" sldId="625"/>
            <ac:spMk id="7" creationId="{8EA6F44F-DBC3-8C6F-C6AB-F5C6D434E940}"/>
          </ac:spMkLst>
        </pc:spChg>
      </pc:sldChg>
      <pc:sldChg chg="modNotes">
        <pc:chgData name="Russo, Franco" userId="39fda6d1-64ba-467b-aa89-3aef59b608c7" providerId="ADAL" clId="{1A809265-90C0-480A-B398-056430B46409}" dt="2022-09-26T13:01:08.894" v="472"/>
        <pc:sldMkLst>
          <pc:docMk/>
          <pc:sldMk cId="298088328" sldId="626"/>
        </pc:sldMkLst>
      </pc:sldChg>
      <pc:sldChg chg="del">
        <pc:chgData name="Russo, Franco" userId="39fda6d1-64ba-467b-aa89-3aef59b608c7" providerId="ADAL" clId="{1A809265-90C0-480A-B398-056430B46409}" dt="2022-09-16T07:56:13.106" v="96" actId="47"/>
        <pc:sldMkLst>
          <pc:docMk/>
          <pc:sldMk cId="1217121326" sldId="627"/>
        </pc:sldMkLst>
      </pc:sldChg>
      <pc:sldChg chg="del">
        <pc:chgData name="Russo, Franco" userId="39fda6d1-64ba-467b-aa89-3aef59b608c7" providerId="ADAL" clId="{1A809265-90C0-480A-B398-056430B46409}" dt="2022-09-16T07:56:15.966" v="97" actId="47"/>
        <pc:sldMkLst>
          <pc:docMk/>
          <pc:sldMk cId="74499627" sldId="628"/>
        </pc:sldMkLst>
      </pc:sldChg>
      <pc:sldChg chg="modNotes">
        <pc:chgData name="Russo, Franco" userId="39fda6d1-64ba-467b-aa89-3aef59b608c7" providerId="ADAL" clId="{1A809265-90C0-480A-B398-056430B46409}" dt="2022-09-26T13:05:19.030" v="479" actId="12"/>
        <pc:sldMkLst>
          <pc:docMk/>
          <pc:sldMk cId="3345140042" sldId="632"/>
        </pc:sldMkLst>
      </pc:sldChg>
      <pc:sldChg chg="modNotes">
        <pc:chgData name="Russo, Franco" userId="39fda6d1-64ba-467b-aa89-3aef59b608c7" providerId="ADAL" clId="{1A809265-90C0-480A-B398-056430B46409}" dt="2022-09-26T13:05:02.728" v="477" actId="12"/>
        <pc:sldMkLst>
          <pc:docMk/>
          <pc:sldMk cId="3111033447" sldId="633"/>
        </pc:sldMkLst>
      </pc:sldChg>
      <pc:sldChg chg="del">
        <pc:chgData name="Russo, Franco" userId="39fda6d1-64ba-467b-aa89-3aef59b608c7" providerId="ADAL" clId="{1A809265-90C0-480A-B398-056430B46409}" dt="2022-09-16T08:02:17.423" v="99" actId="47"/>
        <pc:sldMkLst>
          <pc:docMk/>
          <pc:sldMk cId="1870107747" sldId="634"/>
        </pc:sldMkLst>
      </pc:sldChg>
      <pc:sldChg chg="modNotes">
        <pc:chgData name="Russo, Franco" userId="39fda6d1-64ba-467b-aa89-3aef59b608c7" providerId="ADAL" clId="{1A809265-90C0-480A-B398-056430B46409}" dt="2022-09-26T13:07:50.989" v="486"/>
        <pc:sldMkLst>
          <pc:docMk/>
          <pc:sldMk cId="2698168154" sldId="635"/>
        </pc:sldMkLst>
      </pc:sldChg>
      <pc:sldChg chg="del">
        <pc:chgData name="Russo, Franco" userId="39fda6d1-64ba-467b-aa89-3aef59b608c7" providerId="ADAL" clId="{1A809265-90C0-480A-B398-056430B46409}" dt="2022-09-16T08:02:15.366" v="98" actId="47"/>
        <pc:sldMkLst>
          <pc:docMk/>
          <pc:sldMk cId="8738136" sldId="636"/>
        </pc:sldMkLst>
      </pc:sldChg>
      <pc:sldChg chg="del">
        <pc:chgData name="Russo, Franco" userId="39fda6d1-64ba-467b-aa89-3aef59b608c7" providerId="ADAL" clId="{1A809265-90C0-480A-B398-056430B46409}" dt="2022-09-16T08:05:48.227" v="101" actId="47"/>
        <pc:sldMkLst>
          <pc:docMk/>
          <pc:sldMk cId="222322568" sldId="637"/>
        </pc:sldMkLst>
      </pc:sldChg>
      <pc:sldChg chg="del">
        <pc:chgData name="Russo, Franco" userId="39fda6d1-64ba-467b-aa89-3aef59b608c7" providerId="ADAL" clId="{1A809265-90C0-480A-B398-056430B46409}" dt="2022-09-16T08:05:50.018" v="102" actId="47"/>
        <pc:sldMkLst>
          <pc:docMk/>
          <pc:sldMk cId="2583577356" sldId="638"/>
        </pc:sldMkLst>
      </pc:sldChg>
      <pc:sldChg chg="del">
        <pc:chgData name="Russo, Franco" userId="39fda6d1-64ba-467b-aa89-3aef59b608c7" providerId="ADAL" clId="{1A809265-90C0-480A-B398-056430B46409}" dt="2022-09-16T08:05:05.703" v="100" actId="47"/>
        <pc:sldMkLst>
          <pc:docMk/>
          <pc:sldMk cId="288073347" sldId="640"/>
        </pc:sldMkLst>
      </pc:sldChg>
      <pc:sldChg chg="modNotes">
        <pc:chgData name="Russo, Franco" userId="39fda6d1-64ba-467b-aa89-3aef59b608c7" providerId="ADAL" clId="{1A809265-90C0-480A-B398-056430B46409}" dt="2022-09-26T13:09:57.829" v="517" actId="20577"/>
        <pc:sldMkLst>
          <pc:docMk/>
          <pc:sldMk cId="1861343880" sldId="641"/>
        </pc:sldMkLst>
      </pc:sldChg>
      <pc:sldChg chg="modNotes">
        <pc:chgData name="Russo, Franco" userId="39fda6d1-64ba-467b-aa89-3aef59b608c7" providerId="ADAL" clId="{1A809265-90C0-480A-B398-056430B46409}" dt="2022-09-26T13:12:35.083" v="523" actId="20577"/>
        <pc:sldMkLst>
          <pc:docMk/>
          <pc:sldMk cId="2937975648" sldId="642"/>
        </pc:sldMkLst>
      </pc:sldChg>
      <pc:sldChg chg="modNotes">
        <pc:chgData name="Russo, Franco" userId="39fda6d1-64ba-467b-aa89-3aef59b608c7" providerId="ADAL" clId="{1A809265-90C0-480A-B398-056430B46409}" dt="2022-09-26T13:33:56.117" v="548" actId="6549"/>
        <pc:sldMkLst>
          <pc:docMk/>
          <pc:sldMk cId="231442892" sldId="643"/>
        </pc:sldMkLst>
      </pc:sldChg>
      <pc:sldChg chg="modNotes">
        <pc:chgData name="Russo, Franco" userId="39fda6d1-64ba-467b-aa89-3aef59b608c7" providerId="ADAL" clId="{1A809265-90C0-480A-B398-056430B46409}" dt="2022-09-26T13:06:59.848" v="485" actId="5793"/>
        <pc:sldMkLst>
          <pc:docMk/>
          <pc:sldMk cId="1530350806" sldId="644"/>
        </pc:sldMkLst>
      </pc:sldChg>
      <pc:sldChg chg="del">
        <pc:chgData name="Russo, Franco" userId="39fda6d1-64ba-467b-aa89-3aef59b608c7" providerId="ADAL" clId="{1A809265-90C0-480A-B398-056430B46409}" dt="2022-09-16T07:44:32.981" v="0" actId="47"/>
        <pc:sldMkLst>
          <pc:docMk/>
          <pc:sldMk cId="3310841476" sldId="644"/>
        </pc:sldMkLst>
      </pc:sldChg>
    </pc:docChg>
  </pc:docChgLst>
  <pc:docChgLst>
    <pc:chgData name="Mignolli, Valentina" userId="739e88f1-ce95-48b8-a5e2-7e4a8b71aa2c" providerId="ADAL" clId="{AF88525E-5264-4493-B6C4-148F4B2F28D2}"/>
    <pc:docChg chg="undo custSel addSld modSld">
      <pc:chgData name="Mignolli, Valentina" userId="739e88f1-ce95-48b8-a5e2-7e4a8b71aa2c" providerId="ADAL" clId="{AF88525E-5264-4493-B6C4-148F4B2F28D2}" dt="2022-10-04T07:34:07.340" v="662" actId="478"/>
      <pc:docMkLst>
        <pc:docMk/>
      </pc:docMkLst>
      <pc:sldChg chg="delSp mod">
        <pc:chgData name="Mignolli, Valentina" userId="739e88f1-ce95-48b8-a5e2-7e4a8b71aa2c" providerId="ADAL" clId="{AF88525E-5264-4493-B6C4-148F4B2F28D2}" dt="2022-10-04T07:26:25.017" v="658" actId="478"/>
        <pc:sldMkLst>
          <pc:docMk/>
          <pc:sldMk cId="2327792765" sldId="256"/>
        </pc:sldMkLst>
        <pc:spChg chg="del">
          <ac:chgData name="Mignolli, Valentina" userId="739e88f1-ce95-48b8-a5e2-7e4a8b71aa2c" providerId="ADAL" clId="{AF88525E-5264-4493-B6C4-148F4B2F28D2}" dt="2022-10-04T07:26:25.017" v="658" actId="478"/>
          <ac:spMkLst>
            <pc:docMk/>
            <pc:sldMk cId="2327792765" sldId="256"/>
            <ac:spMk id="9" creationId="{43EDAD13-B25F-4754-B0A3-BF2789D68DFF}"/>
          </ac:spMkLst>
        </pc:spChg>
      </pc:sldChg>
      <pc:sldChg chg="delSp modSp mod">
        <pc:chgData name="Mignolli, Valentina" userId="739e88f1-ce95-48b8-a5e2-7e4a8b71aa2c" providerId="ADAL" clId="{AF88525E-5264-4493-B6C4-148F4B2F28D2}" dt="2022-09-16T11:35:24.744" v="434" actId="20577"/>
        <pc:sldMkLst>
          <pc:docMk/>
          <pc:sldMk cId="875560368" sldId="603"/>
        </pc:sldMkLst>
        <pc:spChg chg="mod">
          <ac:chgData name="Mignolli, Valentina" userId="739e88f1-ce95-48b8-a5e2-7e4a8b71aa2c" providerId="ADAL" clId="{AF88525E-5264-4493-B6C4-148F4B2F28D2}" dt="2022-09-16T11:35:24.744" v="434" actId="20577"/>
          <ac:spMkLst>
            <pc:docMk/>
            <pc:sldMk cId="875560368" sldId="603"/>
            <ac:spMk id="2" creationId="{AD4FDB9C-B684-4FDA-BAFA-5B5A94B065E0}"/>
          </ac:spMkLst>
        </pc:spChg>
        <pc:spChg chg="del mod">
          <ac:chgData name="Mignolli, Valentina" userId="739e88f1-ce95-48b8-a5e2-7e4a8b71aa2c" providerId="ADAL" clId="{AF88525E-5264-4493-B6C4-148F4B2F28D2}" dt="2022-09-16T11:34:59.073" v="431" actId="478"/>
          <ac:spMkLst>
            <pc:docMk/>
            <pc:sldMk cId="875560368" sldId="603"/>
            <ac:spMk id="5" creationId="{2E1BECF7-DCB1-4283-8333-98637B9E9337}"/>
          </ac:spMkLst>
        </pc:spChg>
      </pc:sldChg>
      <pc:sldChg chg="modSp mod">
        <pc:chgData name="Mignolli, Valentina" userId="739e88f1-ce95-48b8-a5e2-7e4a8b71aa2c" providerId="ADAL" clId="{AF88525E-5264-4493-B6C4-148F4B2F28D2}" dt="2022-09-19T12:47:28.190" v="531" actId="16037"/>
        <pc:sldMkLst>
          <pc:docMk/>
          <pc:sldMk cId="3070287308" sldId="608"/>
        </pc:sldMkLst>
        <pc:spChg chg="mod">
          <ac:chgData name="Mignolli, Valentina" userId="739e88f1-ce95-48b8-a5e2-7e4a8b71aa2c" providerId="ADAL" clId="{AF88525E-5264-4493-B6C4-148F4B2F28D2}" dt="2022-09-19T10:08:54.562" v="440" actId="20577"/>
          <ac:spMkLst>
            <pc:docMk/>
            <pc:sldMk cId="3070287308" sldId="608"/>
            <ac:spMk id="5" creationId="{87BA0B9B-2678-AB2F-CEAF-E40F8AB114D8}"/>
          </ac:spMkLst>
        </pc:spChg>
        <pc:spChg chg="mod">
          <ac:chgData name="Mignolli, Valentina" userId="739e88f1-ce95-48b8-a5e2-7e4a8b71aa2c" providerId="ADAL" clId="{AF88525E-5264-4493-B6C4-148F4B2F28D2}" dt="2022-09-19T12:47:28.190" v="531" actId="16037"/>
          <ac:spMkLst>
            <pc:docMk/>
            <pc:sldMk cId="3070287308" sldId="608"/>
            <ac:spMk id="7" creationId="{8B414D04-AE6C-44D3-B269-B5248C735832}"/>
          </ac:spMkLst>
        </pc:spChg>
      </pc:sldChg>
      <pc:sldChg chg="modSp mod">
        <pc:chgData name="Mignolli, Valentina" userId="739e88f1-ce95-48b8-a5e2-7e4a8b71aa2c" providerId="ADAL" clId="{AF88525E-5264-4493-B6C4-148F4B2F28D2}" dt="2022-09-26T14:38:26.617" v="653" actId="1036"/>
        <pc:sldMkLst>
          <pc:docMk/>
          <pc:sldMk cId="3748727120" sldId="612"/>
        </pc:sldMkLst>
        <pc:spChg chg="mod">
          <ac:chgData name="Mignolli, Valentina" userId="739e88f1-ce95-48b8-a5e2-7e4a8b71aa2c" providerId="ADAL" clId="{AF88525E-5264-4493-B6C4-148F4B2F28D2}" dt="2022-09-19T10:09:22.387" v="441" actId="20577"/>
          <ac:spMkLst>
            <pc:docMk/>
            <pc:sldMk cId="3748727120" sldId="612"/>
            <ac:spMk id="5" creationId="{87BA0B9B-2678-AB2F-CEAF-E40F8AB114D8}"/>
          </ac:spMkLst>
        </pc:spChg>
        <pc:picChg chg="mod">
          <ac:chgData name="Mignolli, Valentina" userId="739e88f1-ce95-48b8-a5e2-7e4a8b71aa2c" providerId="ADAL" clId="{AF88525E-5264-4493-B6C4-148F4B2F28D2}" dt="2022-09-26T14:38:26.617" v="653" actId="1036"/>
          <ac:picMkLst>
            <pc:docMk/>
            <pc:sldMk cId="3748727120" sldId="612"/>
            <ac:picMk id="4" creationId="{239E2644-48C8-4435-87B8-56C30FCD716D}"/>
          </ac:picMkLst>
        </pc:picChg>
      </pc:sldChg>
      <pc:sldChg chg="modSp mod">
        <pc:chgData name="Mignolli, Valentina" userId="739e88f1-ce95-48b8-a5e2-7e4a8b71aa2c" providerId="ADAL" clId="{AF88525E-5264-4493-B6C4-148F4B2F28D2}" dt="2022-09-26T14:38:22.288" v="652" actId="1036"/>
        <pc:sldMkLst>
          <pc:docMk/>
          <pc:sldMk cId="226749466" sldId="613"/>
        </pc:sldMkLst>
        <pc:spChg chg="mod">
          <ac:chgData name="Mignolli, Valentina" userId="739e88f1-ce95-48b8-a5e2-7e4a8b71aa2c" providerId="ADAL" clId="{AF88525E-5264-4493-B6C4-148F4B2F28D2}" dt="2022-09-26T14:38:18.770" v="650" actId="207"/>
          <ac:spMkLst>
            <pc:docMk/>
            <pc:sldMk cId="226749466" sldId="613"/>
            <ac:spMk id="7" creationId="{8EA6F44F-DBC3-8C6F-C6AB-F5C6D434E940}"/>
          </ac:spMkLst>
        </pc:spChg>
        <pc:picChg chg="mod">
          <ac:chgData name="Mignolli, Valentina" userId="739e88f1-ce95-48b8-a5e2-7e4a8b71aa2c" providerId="ADAL" clId="{AF88525E-5264-4493-B6C4-148F4B2F28D2}" dt="2022-09-26T14:38:22.288" v="652" actId="1036"/>
          <ac:picMkLst>
            <pc:docMk/>
            <pc:sldMk cId="226749466" sldId="613"/>
            <ac:picMk id="3" creationId="{601AA91C-F842-6876-0B1A-B17DAC8351C7}"/>
          </ac:picMkLst>
        </pc:picChg>
      </pc:sldChg>
      <pc:sldChg chg="addSp delSp modSp mod">
        <pc:chgData name="Mignolli, Valentina" userId="739e88f1-ce95-48b8-a5e2-7e4a8b71aa2c" providerId="ADAL" clId="{AF88525E-5264-4493-B6C4-148F4B2F28D2}" dt="2022-09-26T14:43:07.437" v="655" actId="207"/>
        <pc:sldMkLst>
          <pc:docMk/>
          <pc:sldMk cId="2695316706" sldId="614"/>
        </pc:sldMkLst>
        <pc:spChg chg="mod">
          <ac:chgData name="Mignolli, Valentina" userId="739e88f1-ce95-48b8-a5e2-7e4a8b71aa2c" providerId="ADAL" clId="{AF88525E-5264-4493-B6C4-148F4B2F28D2}" dt="2022-09-26T14:43:07.437" v="655" actId="207"/>
          <ac:spMkLst>
            <pc:docMk/>
            <pc:sldMk cId="2695316706" sldId="614"/>
            <ac:spMk id="7" creationId="{8EA6F44F-DBC3-8C6F-C6AB-F5C6D434E940}"/>
          </ac:spMkLst>
        </pc:spChg>
        <pc:graphicFrameChg chg="add del mod">
          <ac:chgData name="Mignolli, Valentina" userId="739e88f1-ce95-48b8-a5e2-7e4a8b71aa2c" providerId="ADAL" clId="{AF88525E-5264-4493-B6C4-148F4B2F28D2}" dt="2022-09-16T10:42:25.528" v="90" actId="478"/>
          <ac:graphicFrameMkLst>
            <pc:docMk/>
            <pc:sldMk cId="2695316706" sldId="614"/>
            <ac:graphicFrameMk id="6" creationId="{5899C46E-80EE-4F1E-A743-7D2EE6F5AC6B}"/>
          </ac:graphicFrameMkLst>
        </pc:graphicFrameChg>
      </pc:sldChg>
      <pc:sldChg chg="delSp modSp mod">
        <pc:chgData name="Mignolli, Valentina" userId="739e88f1-ce95-48b8-a5e2-7e4a8b71aa2c" providerId="ADAL" clId="{AF88525E-5264-4493-B6C4-148F4B2F28D2}" dt="2022-10-04T07:33:47.878" v="659" actId="478"/>
        <pc:sldMkLst>
          <pc:docMk/>
          <pc:sldMk cId="1680001376" sldId="615"/>
        </pc:sldMkLst>
        <pc:spChg chg="mod">
          <ac:chgData name="Mignolli, Valentina" userId="739e88f1-ce95-48b8-a5e2-7e4a8b71aa2c" providerId="ADAL" clId="{AF88525E-5264-4493-B6C4-148F4B2F28D2}" dt="2022-09-19T10:14:19.131" v="442" actId="20577"/>
          <ac:spMkLst>
            <pc:docMk/>
            <pc:sldMk cId="1680001376" sldId="615"/>
            <ac:spMk id="5" creationId="{87BA0B9B-2678-AB2F-CEAF-E40F8AB114D8}"/>
          </ac:spMkLst>
        </pc:spChg>
        <pc:spChg chg="del">
          <ac:chgData name="Mignolli, Valentina" userId="739e88f1-ce95-48b8-a5e2-7e4a8b71aa2c" providerId="ADAL" clId="{AF88525E-5264-4493-B6C4-148F4B2F28D2}" dt="2022-10-04T07:33:47.878" v="659" actId="478"/>
          <ac:spMkLst>
            <pc:docMk/>
            <pc:sldMk cId="1680001376" sldId="615"/>
            <ac:spMk id="9" creationId="{53A19B58-3ED1-4875-8648-DDBBE0DECBE7}"/>
          </ac:spMkLst>
        </pc:spChg>
        <pc:picChg chg="mod">
          <ac:chgData name="Mignolli, Valentina" userId="739e88f1-ce95-48b8-a5e2-7e4a8b71aa2c" providerId="ADAL" clId="{AF88525E-5264-4493-B6C4-148F4B2F28D2}" dt="2022-09-19T10:14:27.546" v="444" actId="1038"/>
          <ac:picMkLst>
            <pc:docMk/>
            <pc:sldMk cId="1680001376" sldId="615"/>
            <ac:picMk id="4" creationId="{239E2644-48C8-4435-87B8-56C30FCD716D}"/>
          </ac:picMkLst>
        </pc:picChg>
      </pc:sldChg>
      <pc:sldChg chg="delSp modSp mod">
        <pc:chgData name="Mignolli, Valentina" userId="739e88f1-ce95-48b8-a5e2-7e4a8b71aa2c" providerId="ADAL" clId="{AF88525E-5264-4493-B6C4-148F4B2F28D2}" dt="2022-10-04T07:33:53.916" v="660" actId="478"/>
        <pc:sldMkLst>
          <pc:docMk/>
          <pc:sldMk cId="2975118272" sldId="616"/>
        </pc:sldMkLst>
        <pc:spChg chg="mod">
          <ac:chgData name="Mignolli, Valentina" userId="739e88f1-ce95-48b8-a5e2-7e4a8b71aa2c" providerId="ADAL" clId="{AF88525E-5264-4493-B6C4-148F4B2F28D2}" dt="2022-09-19T10:14:33.723" v="445" actId="20577"/>
          <ac:spMkLst>
            <pc:docMk/>
            <pc:sldMk cId="2975118272" sldId="616"/>
            <ac:spMk id="5" creationId="{87BA0B9B-2678-AB2F-CEAF-E40F8AB114D8}"/>
          </ac:spMkLst>
        </pc:spChg>
        <pc:spChg chg="del">
          <ac:chgData name="Mignolli, Valentina" userId="739e88f1-ce95-48b8-a5e2-7e4a8b71aa2c" providerId="ADAL" clId="{AF88525E-5264-4493-B6C4-148F4B2F28D2}" dt="2022-10-04T07:33:53.916" v="660" actId="478"/>
          <ac:spMkLst>
            <pc:docMk/>
            <pc:sldMk cId="2975118272" sldId="616"/>
            <ac:spMk id="9" creationId="{53A19B58-3ED1-4875-8648-DDBBE0DECBE7}"/>
          </ac:spMkLst>
        </pc:spChg>
      </pc:sldChg>
      <pc:sldChg chg="delSp modSp mod">
        <pc:chgData name="Mignolli, Valentina" userId="739e88f1-ce95-48b8-a5e2-7e4a8b71aa2c" providerId="ADAL" clId="{AF88525E-5264-4493-B6C4-148F4B2F28D2}" dt="2022-10-04T07:33:58.604" v="661" actId="478"/>
        <pc:sldMkLst>
          <pc:docMk/>
          <pc:sldMk cId="2500433206" sldId="619"/>
        </pc:sldMkLst>
        <pc:spChg chg="mod">
          <ac:chgData name="Mignolli, Valentina" userId="739e88f1-ce95-48b8-a5e2-7e4a8b71aa2c" providerId="ADAL" clId="{AF88525E-5264-4493-B6C4-148F4B2F28D2}" dt="2022-09-19T10:14:39.883" v="446" actId="20577"/>
          <ac:spMkLst>
            <pc:docMk/>
            <pc:sldMk cId="2500433206" sldId="619"/>
            <ac:spMk id="5" creationId="{87BA0B9B-2678-AB2F-CEAF-E40F8AB114D8}"/>
          </ac:spMkLst>
        </pc:spChg>
        <pc:spChg chg="del">
          <ac:chgData name="Mignolli, Valentina" userId="739e88f1-ce95-48b8-a5e2-7e4a8b71aa2c" providerId="ADAL" clId="{AF88525E-5264-4493-B6C4-148F4B2F28D2}" dt="2022-10-04T07:33:58.604" v="661" actId="478"/>
          <ac:spMkLst>
            <pc:docMk/>
            <pc:sldMk cId="2500433206" sldId="619"/>
            <ac:spMk id="9" creationId="{53A19B58-3ED1-4875-8648-DDBBE0DECBE7}"/>
          </ac:spMkLst>
        </pc:spChg>
      </pc:sldChg>
      <pc:sldChg chg="delSp modSp mod">
        <pc:chgData name="Mignolli, Valentina" userId="739e88f1-ce95-48b8-a5e2-7e4a8b71aa2c" providerId="ADAL" clId="{AF88525E-5264-4493-B6C4-148F4B2F28D2}" dt="2022-10-04T07:34:07.340" v="662" actId="478"/>
        <pc:sldMkLst>
          <pc:docMk/>
          <pc:sldMk cId="3601400705" sldId="624"/>
        </pc:sldMkLst>
        <pc:spChg chg="mod">
          <ac:chgData name="Mignolli, Valentina" userId="739e88f1-ce95-48b8-a5e2-7e4a8b71aa2c" providerId="ADAL" clId="{AF88525E-5264-4493-B6C4-148F4B2F28D2}" dt="2022-09-19T10:14:45.627" v="447" actId="20577"/>
          <ac:spMkLst>
            <pc:docMk/>
            <pc:sldMk cId="3601400705" sldId="624"/>
            <ac:spMk id="5" creationId="{87BA0B9B-2678-AB2F-CEAF-E40F8AB114D8}"/>
          </ac:spMkLst>
        </pc:spChg>
        <pc:spChg chg="del">
          <ac:chgData name="Mignolli, Valentina" userId="739e88f1-ce95-48b8-a5e2-7e4a8b71aa2c" providerId="ADAL" clId="{AF88525E-5264-4493-B6C4-148F4B2F28D2}" dt="2022-10-04T07:34:07.340" v="662" actId="478"/>
          <ac:spMkLst>
            <pc:docMk/>
            <pc:sldMk cId="3601400705" sldId="624"/>
            <ac:spMk id="9" creationId="{53A19B58-3ED1-4875-8648-DDBBE0DECBE7}"/>
          </ac:spMkLst>
        </pc:spChg>
      </pc:sldChg>
      <pc:sldChg chg="modSp mod">
        <pc:chgData name="Mignolli, Valentina" userId="739e88f1-ce95-48b8-a5e2-7e4a8b71aa2c" providerId="ADAL" clId="{AF88525E-5264-4493-B6C4-148F4B2F28D2}" dt="2022-09-16T11:25:50.536" v="362" actId="20577"/>
        <pc:sldMkLst>
          <pc:docMk/>
          <pc:sldMk cId="4253679976" sldId="625"/>
        </pc:sldMkLst>
        <pc:spChg chg="mod">
          <ac:chgData name="Mignolli, Valentina" userId="739e88f1-ce95-48b8-a5e2-7e4a8b71aa2c" providerId="ADAL" clId="{AF88525E-5264-4493-B6C4-148F4B2F28D2}" dt="2022-09-16T11:25:50.536" v="362" actId="20577"/>
          <ac:spMkLst>
            <pc:docMk/>
            <pc:sldMk cId="4253679976" sldId="625"/>
            <ac:spMk id="7" creationId="{8EA6F44F-DBC3-8C6F-C6AB-F5C6D434E940}"/>
          </ac:spMkLst>
        </pc:spChg>
        <pc:picChg chg="mod">
          <ac:chgData name="Mignolli, Valentina" userId="739e88f1-ce95-48b8-a5e2-7e4a8b71aa2c" providerId="ADAL" clId="{AF88525E-5264-4493-B6C4-148F4B2F28D2}" dt="2022-09-16T11:18:28.913" v="316" actId="1076"/>
          <ac:picMkLst>
            <pc:docMk/>
            <pc:sldMk cId="4253679976" sldId="625"/>
            <ac:picMk id="3" creationId="{601AA91C-F842-6876-0B1A-B17DAC8351C7}"/>
          </ac:picMkLst>
        </pc:picChg>
      </pc:sldChg>
      <pc:sldChg chg="modSp mod">
        <pc:chgData name="Mignolli, Valentina" userId="739e88f1-ce95-48b8-a5e2-7e4a8b71aa2c" providerId="ADAL" clId="{AF88525E-5264-4493-B6C4-148F4B2F28D2}" dt="2022-09-16T11:25:59.318" v="372" actId="20577"/>
        <pc:sldMkLst>
          <pc:docMk/>
          <pc:sldMk cId="298088328" sldId="626"/>
        </pc:sldMkLst>
        <pc:spChg chg="mod">
          <ac:chgData name="Mignolli, Valentina" userId="739e88f1-ce95-48b8-a5e2-7e4a8b71aa2c" providerId="ADAL" clId="{AF88525E-5264-4493-B6C4-148F4B2F28D2}" dt="2022-09-16T11:25:59.318" v="372" actId="20577"/>
          <ac:spMkLst>
            <pc:docMk/>
            <pc:sldMk cId="298088328" sldId="626"/>
            <ac:spMk id="7" creationId="{8EA6F44F-DBC3-8C6F-C6AB-F5C6D434E940}"/>
          </ac:spMkLst>
        </pc:spChg>
      </pc:sldChg>
      <pc:sldChg chg="delSp modSp mod">
        <pc:chgData name="Mignolli, Valentina" userId="739e88f1-ce95-48b8-a5e2-7e4a8b71aa2c" providerId="ADAL" clId="{AF88525E-5264-4493-B6C4-148F4B2F28D2}" dt="2022-09-26T09:05:35.011" v="538" actId="20577"/>
        <pc:sldMkLst>
          <pc:docMk/>
          <pc:sldMk cId="3345140042" sldId="632"/>
        </pc:sldMkLst>
        <pc:spChg chg="del mod">
          <ac:chgData name="Mignolli, Valentina" userId="739e88f1-ce95-48b8-a5e2-7e4a8b71aa2c" providerId="ADAL" clId="{AF88525E-5264-4493-B6C4-148F4B2F28D2}" dt="2022-09-19T09:29:41.163" v="436" actId="478"/>
          <ac:spMkLst>
            <pc:docMk/>
            <pc:sldMk cId="3345140042" sldId="632"/>
            <ac:spMk id="2" creationId="{31197463-EBBC-C185-1A92-40DA202B09E0}"/>
          </ac:spMkLst>
        </pc:spChg>
        <pc:spChg chg="mod">
          <ac:chgData name="Mignolli, Valentina" userId="739e88f1-ce95-48b8-a5e2-7e4a8b71aa2c" providerId="ADAL" clId="{AF88525E-5264-4493-B6C4-148F4B2F28D2}" dt="2022-09-26T09:05:35.011" v="538" actId="20577"/>
          <ac:spMkLst>
            <pc:docMk/>
            <pc:sldMk cId="3345140042" sldId="632"/>
            <ac:spMk id="7" creationId="{8EA6F44F-DBC3-8C6F-C6AB-F5C6D434E940}"/>
          </ac:spMkLst>
        </pc:spChg>
      </pc:sldChg>
      <pc:sldChg chg="delSp modSp mod">
        <pc:chgData name="Mignolli, Valentina" userId="739e88f1-ce95-48b8-a5e2-7e4a8b71aa2c" providerId="ADAL" clId="{AF88525E-5264-4493-B6C4-148F4B2F28D2}" dt="2022-09-26T09:05:42.163" v="539" actId="20577"/>
        <pc:sldMkLst>
          <pc:docMk/>
          <pc:sldMk cId="3111033447" sldId="633"/>
        </pc:sldMkLst>
        <pc:spChg chg="del mod">
          <ac:chgData name="Mignolli, Valentina" userId="739e88f1-ce95-48b8-a5e2-7e4a8b71aa2c" providerId="ADAL" clId="{AF88525E-5264-4493-B6C4-148F4B2F28D2}" dt="2022-09-19T09:29:47.022" v="437" actId="478"/>
          <ac:spMkLst>
            <pc:docMk/>
            <pc:sldMk cId="3111033447" sldId="633"/>
            <ac:spMk id="2" creationId="{0ADCA3EA-8053-D668-0B48-515E0ABE6882}"/>
          </ac:spMkLst>
        </pc:spChg>
        <pc:spChg chg="mod">
          <ac:chgData name="Mignolli, Valentina" userId="739e88f1-ce95-48b8-a5e2-7e4a8b71aa2c" providerId="ADAL" clId="{AF88525E-5264-4493-B6C4-148F4B2F28D2}" dt="2022-09-26T09:05:42.163" v="539" actId="20577"/>
          <ac:spMkLst>
            <pc:docMk/>
            <pc:sldMk cId="3111033447" sldId="633"/>
            <ac:spMk id="7" creationId="{8EA6F44F-DBC3-8C6F-C6AB-F5C6D434E940}"/>
          </ac:spMkLst>
        </pc:spChg>
      </pc:sldChg>
      <pc:sldChg chg="modSp mod">
        <pc:chgData name="Mignolli, Valentina" userId="739e88f1-ce95-48b8-a5e2-7e4a8b71aa2c" providerId="ADAL" clId="{AF88525E-5264-4493-B6C4-148F4B2F28D2}" dt="2022-09-16T11:18:08.936" v="313" actId="14100"/>
        <pc:sldMkLst>
          <pc:docMk/>
          <pc:sldMk cId="2698168154" sldId="635"/>
        </pc:sldMkLst>
        <pc:spChg chg="mod">
          <ac:chgData name="Mignolli, Valentina" userId="739e88f1-ce95-48b8-a5e2-7e4a8b71aa2c" providerId="ADAL" clId="{AF88525E-5264-4493-B6C4-148F4B2F28D2}" dt="2022-09-16T11:18:08.936" v="313" actId="14100"/>
          <ac:spMkLst>
            <pc:docMk/>
            <pc:sldMk cId="2698168154" sldId="635"/>
            <ac:spMk id="7" creationId="{8EA6F44F-DBC3-8C6F-C6AB-F5C6D434E940}"/>
          </ac:spMkLst>
        </pc:spChg>
      </pc:sldChg>
      <pc:sldChg chg="modSp mod">
        <pc:chgData name="Mignolli, Valentina" userId="739e88f1-ce95-48b8-a5e2-7e4a8b71aa2c" providerId="ADAL" clId="{AF88525E-5264-4493-B6C4-148F4B2F28D2}" dt="2022-09-26T09:05:55.857" v="542" actId="20577"/>
        <pc:sldMkLst>
          <pc:docMk/>
          <pc:sldMk cId="1861343880" sldId="641"/>
        </pc:sldMkLst>
        <pc:spChg chg="mod">
          <ac:chgData name="Mignolli, Valentina" userId="739e88f1-ce95-48b8-a5e2-7e4a8b71aa2c" providerId="ADAL" clId="{AF88525E-5264-4493-B6C4-148F4B2F28D2}" dt="2022-09-16T11:22:14.982" v="355" actId="20577"/>
          <ac:spMkLst>
            <pc:docMk/>
            <pc:sldMk cId="1861343880" sldId="641"/>
            <ac:spMk id="5" creationId="{DCA14159-D9BF-AE3B-2071-E1D7319D80D3}"/>
          </ac:spMkLst>
        </pc:spChg>
        <pc:spChg chg="mod">
          <ac:chgData name="Mignolli, Valentina" userId="739e88f1-ce95-48b8-a5e2-7e4a8b71aa2c" providerId="ADAL" clId="{AF88525E-5264-4493-B6C4-148F4B2F28D2}" dt="2022-09-26T09:05:55.857" v="542" actId="20577"/>
          <ac:spMkLst>
            <pc:docMk/>
            <pc:sldMk cId="1861343880" sldId="641"/>
            <ac:spMk id="7" creationId="{8EA6F44F-DBC3-8C6F-C6AB-F5C6D434E940}"/>
          </ac:spMkLst>
        </pc:spChg>
      </pc:sldChg>
      <pc:sldChg chg="modSp mod">
        <pc:chgData name="Mignolli, Valentina" userId="739e88f1-ce95-48b8-a5e2-7e4a8b71aa2c" providerId="ADAL" clId="{AF88525E-5264-4493-B6C4-148F4B2F28D2}" dt="2022-09-16T11:33:13.930" v="430" actId="20577"/>
        <pc:sldMkLst>
          <pc:docMk/>
          <pc:sldMk cId="2937975648" sldId="642"/>
        </pc:sldMkLst>
        <pc:spChg chg="mod">
          <ac:chgData name="Mignolli, Valentina" userId="739e88f1-ce95-48b8-a5e2-7e4a8b71aa2c" providerId="ADAL" clId="{AF88525E-5264-4493-B6C4-148F4B2F28D2}" dt="2022-09-16T11:33:13.930" v="430" actId="20577"/>
          <ac:spMkLst>
            <pc:docMk/>
            <pc:sldMk cId="2937975648" sldId="642"/>
            <ac:spMk id="7" creationId="{8EA6F44F-DBC3-8C6F-C6AB-F5C6D434E940}"/>
          </ac:spMkLst>
        </pc:spChg>
      </pc:sldChg>
      <pc:sldChg chg="modSp mod">
        <pc:chgData name="Mignolli, Valentina" userId="739e88f1-ce95-48b8-a5e2-7e4a8b71aa2c" providerId="ADAL" clId="{AF88525E-5264-4493-B6C4-148F4B2F28D2}" dt="2022-09-16T11:37:27.383" v="435" actId="1076"/>
        <pc:sldMkLst>
          <pc:docMk/>
          <pc:sldMk cId="231442892" sldId="643"/>
        </pc:sldMkLst>
        <pc:spChg chg="mod">
          <ac:chgData name="Mignolli, Valentina" userId="739e88f1-ce95-48b8-a5e2-7e4a8b71aa2c" providerId="ADAL" clId="{AF88525E-5264-4493-B6C4-148F4B2F28D2}" dt="2022-09-16T11:37:27.383" v="435" actId="1076"/>
          <ac:spMkLst>
            <pc:docMk/>
            <pc:sldMk cId="231442892" sldId="643"/>
            <ac:spMk id="7" creationId="{8EA6F44F-DBC3-8C6F-C6AB-F5C6D434E940}"/>
          </ac:spMkLst>
        </pc:spChg>
      </pc:sldChg>
      <pc:sldChg chg="modSp mod">
        <pc:chgData name="Mignolli, Valentina" userId="739e88f1-ce95-48b8-a5e2-7e4a8b71aa2c" providerId="ADAL" clId="{AF88525E-5264-4493-B6C4-148F4B2F28D2}" dt="2022-09-16T11:31:37.497" v="421" actId="20577"/>
        <pc:sldMkLst>
          <pc:docMk/>
          <pc:sldMk cId="1530350806" sldId="644"/>
        </pc:sldMkLst>
        <pc:spChg chg="mod">
          <ac:chgData name="Mignolli, Valentina" userId="739e88f1-ce95-48b8-a5e2-7e4a8b71aa2c" providerId="ADAL" clId="{AF88525E-5264-4493-B6C4-148F4B2F28D2}" dt="2022-09-16T11:09:30.081" v="234" actId="20577"/>
          <ac:spMkLst>
            <pc:docMk/>
            <pc:sldMk cId="1530350806" sldId="644"/>
            <ac:spMk id="5" creationId="{DCA14159-D9BF-AE3B-2071-E1D7319D80D3}"/>
          </ac:spMkLst>
        </pc:spChg>
        <pc:spChg chg="mod">
          <ac:chgData name="Mignolli, Valentina" userId="739e88f1-ce95-48b8-a5e2-7e4a8b71aa2c" providerId="ADAL" clId="{AF88525E-5264-4493-B6C4-148F4B2F28D2}" dt="2022-09-16T11:31:37.497" v="421" actId="20577"/>
          <ac:spMkLst>
            <pc:docMk/>
            <pc:sldMk cId="1530350806" sldId="644"/>
            <ac:spMk id="7" creationId="{8EA6F44F-DBC3-8C6F-C6AB-F5C6D434E940}"/>
          </ac:spMkLst>
        </pc:spChg>
        <pc:picChg chg="mod">
          <ac:chgData name="Mignolli, Valentina" userId="739e88f1-ce95-48b8-a5e2-7e4a8b71aa2c" providerId="ADAL" clId="{AF88525E-5264-4493-B6C4-148F4B2F28D2}" dt="2022-09-16T11:17:07.751" v="300" actId="1076"/>
          <ac:picMkLst>
            <pc:docMk/>
            <pc:sldMk cId="1530350806" sldId="644"/>
            <ac:picMk id="3" creationId="{601AA91C-F842-6876-0B1A-B17DAC8351C7}"/>
          </ac:picMkLst>
        </pc:picChg>
      </pc:sldChg>
      <pc:sldChg chg="modSp add mod">
        <pc:chgData name="Mignolli, Valentina" userId="739e88f1-ce95-48b8-a5e2-7e4a8b71aa2c" providerId="ADAL" clId="{AF88525E-5264-4493-B6C4-148F4B2F28D2}" dt="2022-09-26T14:51:10.385" v="657" actId="1036"/>
        <pc:sldMkLst>
          <pc:docMk/>
          <pc:sldMk cId="703283085" sldId="651"/>
        </pc:sldMkLst>
        <pc:spChg chg="mod">
          <ac:chgData name="Mignolli, Valentina" userId="739e88f1-ce95-48b8-a5e2-7e4a8b71aa2c" providerId="ADAL" clId="{AF88525E-5264-4493-B6C4-148F4B2F28D2}" dt="2022-09-26T14:51:07.915" v="656" actId="255"/>
          <ac:spMkLst>
            <pc:docMk/>
            <pc:sldMk cId="703283085" sldId="651"/>
            <ac:spMk id="5" creationId="{DCA14159-D9BF-AE3B-2071-E1D7319D80D3}"/>
          </ac:spMkLst>
        </pc:spChg>
        <pc:spChg chg="mod">
          <ac:chgData name="Mignolli, Valentina" userId="739e88f1-ce95-48b8-a5e2-7e4a8b71aa2c" providerId="ADAL" clId="{AF88525E-5264-4493-B6C4-148F4B2F28D2}" dt="2022-09-26T14:37:16.212" v="648" actId="14100"/>
          <ac:spMkLst>
            <pc:docMk/>
            <pc:sldMk cId="703283085" sldId="651"/>
            <ac:spMk id="7" creationId="{8EA6F44F-DBC3-8C6F-C6AB-F5C6D434E940}"/>
          </ac:spMkLst>
        </pc:spChg>
        <pc:picChg chg="mod">
          <ac:chgData name="Mignolli, Valentina" userId="739e88f1-ce95-48b8-a5e2-7e4a8b71aa2c" providerId="ADAL" clId="{AF88525E-5264-4493-B6C4-148F4B2F28D2}" dt="2022-09-26T14:51:10.385" v="657" actId="1036"/>
          <ac:picMkLst>
            <pc:docMk/>
            <pc:sldMk cId="703283085" sldId="651"/>
            <ac:picMk id="3" creationId="{601AA91C-F842-6876-0B1A-B17DAC8351C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208CC-6D31-496A-A24B-FDBE1F4AE3CA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D1FDE-E810-4FBD-8F26-6E514EAA97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696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358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quali prove la scuola ha risultati inferiori alla media provinciale? In quali prove invece la scuola ha risultati sopra la media?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si posizionano i punteggi medi della scuola rispetto ai punteggi medi delle scuole del Nord est e dell’Italia?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ci sono differenze, come potrebbero spiegarsi? È ad esempio differente il background familiare mediano degli studenti tra le classi? Eventuali disparità di punteggio sono concentrate in alcuni plessi, indirizzi o sezioni?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della stessa classe tra le diverse prove?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differenza nei risultati rispetto alle classi/scuole con background familiare simile?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557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quali prove la scuola ha risultati inferiori alla media provinciale? In quali prove invece la scuola ha risultati sopra la media?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si posizionano i punteggi medi della scuola rispetto ai punteggi medi delle scuole del Nord est e dell’Italia?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ci sono differenze, come potrebbero spiegarsi? È ad esempio differente il background familiare mediano degli studenti tra le classi? Eventuali disparità di punteggio sono concentrate in alcuni plessi, indirizzi o sezioni?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della stessa classe tra le diverse prove?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differenza nei risultati rispetto alle classi/scuole con background familiare simile?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434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distribuzione degli studenti nelle categorie di punteggio?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19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distribuzione degli studenti nelle categorie di punteggio?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577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differenza nei risultati rispetto alle classi/scuole con background familiare simile? </a:t>
            </a:r>
          </a:p>
          <a:p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it-IT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9222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differenza nei risultati rispetto alle classi/scuole con background familiare simile?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080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l’andamento dei risultati negli ultimi tre anni per le varie prove? Si intravede una tendenza?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231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l’effetto scuola rispetto alla provincia di Bolzano, al Nord Est e all’Italia?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672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l’effetto scuola rispetto alla provincia di Bolzano, al Nord Est e all’Italia?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430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riscontra equità tra le classi? La variabilità di punteggio tra classi è inferiore alla variabilità a livello nazionale?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341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423863" y="4784070"/>
            <a:ext cx="5961062" cy="3914239"/>
          </a:xfrm>
        </p:spPr>
        <p:txBody>
          <a:bodyPr/>
          <a:lstStyle/>
          <a:p>
            <a:pPr lvl="0" algn="just"/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Domande guida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endParaRPr lang="it-IT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quali prove la scuola ha risultati inferiori alla media provinciale? In quali prove invece la scuola ha risultati sopra la media?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si posizionano i punteggi medi della scuola rispetto ai punteggi medi delle scuole del Nord est e dell’Italia?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ci sono differenze, come potrebbero spiegarsi? Eventuali disparità di punteggio sono concentrate in alcuni plessi, indirizzi o sezioni? </a:t>
            </a:r>
          </a:p>
          <a:p>
            <a:pPr marL="180975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punteggi medi degli studenti risentono in maniera significativa delle seguenti variabili: genere, origine?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della stessa classe tra le diverse prove?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827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948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423863" y="4784070"/>
            <a:ext cx="5704046" cy="3914239"/>
          </a:xfrm>
        </p:spPr>
        <p:txBody>
          <a:bodyPr/>
          <a:lstStyle/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quali prove la scuola ha risultati inferiori alla media provinciale? In quali prove invece la scuola ha risultati sopra la media?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si posizionano i punteggi medi della scuola rispetto ai punteggi medi delle scuole del Nord est e dell’Italia?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pPr marL="180975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ci sono differenze, come potrebbero spiegarsi? Eventuali disparità di punteggio sono concentrate in alcuni plessi, indirizzi o sezioni? </a:t>
            </a:r>
          </a:p>
          <a:p>
            <a:pPr marL="180975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punteggi medi degli studenti risentono in maniera significativa delle seguenti variabili: genere, origine?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della stessa classe tra le diverse prove?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85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975" indent="-161925" algn="just">
              <a:lnSpc>
                <a:spcPct val="108000"/>
              </a:lnSpc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distribuzione degli studenti nelle categorie di punteggio? </a:t>
            </a:r>
          </a:p>
          <a:p>
            <a:pPr marL="180975" lvl="0" indent="-161925" algn="just">
              <a:lnSpc>
                <a:spcPct val="108000"/>
              </a:lnSpc>
              <a:buFont typeface="Wingdings" panose="05000000000000000000" pitchFamily="2" charset="2"/>
              <a:buChar char="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576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distribuzione degli studenti nelle categorie di punteggio?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33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977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34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quali prove la scuola ha risultati inferiori alla media provinciale? In quali prove invece la scuola ha risultati sopra la media?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si posizionano i punteggi medi della scuola rispetto ai punteggi medi delle scuole del Nord est e dell’Italia?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ci sono differenze, come potrebbero spiegarsi? È ad esempio differente il background familiare mediano degli studenti tra le classi? Eventuali disparità di punteggio sono concentrate in alcuni plessi, indirizzi o sezioni?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della stessa classe tra le diverse prove?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differenza nei risultati rispetto alle classi/scuole con background familiare simile? </a:t>
            </a:r>
          </a:p>
          <a:p>
            <a:pPr marL="180975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punteggi medi degli studenti risentono in maniera significativa delle seguenti variabili: genere, origine?</a:t>
            </a:r>
          </a:p>
          <a:p>
            <a:pPr lvl="0" algn="just"/>
            <a:endParaRPr lang="it-IT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295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Domande guida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endParaRPr lang="it-IT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quali prove la scuola ha risultati inferiori alla media provinciale? In quali prove invece la scuola ha risultati sopra la media?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 si posizionano i punteggi medi della scuola rispetto ai punteggi medi delle scuole del Nord est e dell’Italia?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tra le classi nella stessa prova?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ci sono differenze, come potrebbero spiegarsi? È ad esempio differente il background familiare mediano degli studenti tra le classi? Eventuali disparità di punteggio sono concentrate in alcuni plessi, indirizzi o sezioni?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sono particolari differenze di punteggio della stessa classe tra le diverse prove? 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 è la differenza nei risultati rispetto alle classi/scuole con background familiare simile? </a:t>
            </a:r>
          </a:p>
          <a:p>
            <a:pPr marL="180975" indent="-180975" algn="just">
              <a:buFont typeface="Wingdings" panose="05000000000000000000" pitchFamily="2" charset="2"/>
              <a:buChar char=""/>
            </a:pPr>
            <a:r>
              <a:rPr lang="it-I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punteggi medi degli studenti risentono in maniera significativa delle seguenti variabili: genere, origine?</a:t>
            </a:r>
          </a:p>
          <a:p>
            <a:pPr marL="180975" lvl="0" indent="-180975" algn="just">
              <a:buFont typeface="Wingdings" panose="05000000000000000000" pitchFamily="2" charset="2"/>
              <a:buChar char=""/>
            </a:pPr>
            <a:endParaRPr lang="it-IT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D1FDE-E810-4FBD-8F26-6E514EAA971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94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83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47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88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74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27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7603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45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35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6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311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17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E4F6-6CC0-4070-AFD9-68489C042C11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F9FE-C8E6-4C30-BC12-40D7036B04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14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F49BEEB-D469-47F3-9F6B-FC1F808A331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itolo 5">
            <a:extLst>
              <a:ext uri="{FF2B5EF4-FFF2-40B4-BE49-F238E27FC236}">
                <a16:creationId xmlns:a16="http://schemas.microsoft.com/office/drawing/2014/main" id="{EC4B9D8A-4BC0-4C2D-9719-A5FF8F7D94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RAPPORTO</a:t>
            </a:r>
            <a:br>
              <a:rPr lang="it-IT" dirty="0"/>
            </a:br>
            <a:r>
              <a:rPr lang="it-IT" dirty="0"/>
              <a:t>PROVE INVALSI 2022</a:t>
            </a:r>
          </a:p>
        </p:txBody>
      </p:sp>
      <p:sp>
        <p:nvSpPr>
          <p:cNvPr id="8" name="Sottotitolo 7">
            <a:extLst>
              <a:ext uri="{FF2B5EF4-FFF2-40B4-BE49-F238E27FC236}">
                <a16:creationId xmlns:a16="http://schemas.microsoft.com/office/drawing/2014/main" id="{1BF22EB6-CBF4-482F-A7C2-2883AA2838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Scuola primaria</a:t>
            </a:r>
          </a:p>
          <a:p>
            <a:r>
              <a:rPr lang="it-IT" dirty="0"/>
              <a:t>Nome Istituzione scolastica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79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4DAD7-6116-4E37-8DBE-8018206D8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52708-22F9-4B83-8104-5310E6D4D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39E2644-48C8-4435-87B8-56C30FCD71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414D04-AE6C-44D3-B269-B5248C735832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Punteggi generali – Classi quinte – Inglese Reading </a:t>
            </a:r>
            <a:endParaRPr lang="it-IT" sz="2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BA0B9B-2678-AB2F-CEAF-E40F8AB114D8}"/>
              </a:ext>
            </a:extLst>
          </p:cNvPr>
          <p:cNvSpPr txBox="1"/>
          <p:nvPr/>
        </p:nvSpPr>
        <p:spPr>
          <a:xfrm>
            <a:off x="787741" y="2131561"/>
            <a:ext cx="333508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(vedi Rilevazioni nazionali INVALSI Punteggi Generali</a:t>
            </a:r>
          </a:p>
          <a:p>
            <a:pPr algn="l"/>
            <a:r>
              <a:rPr lang="it-IT" i="1" dirty="0"/>
              <a:t>- Tavola 1C Inglese Reading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0433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4DAD7-6116-4E37-8DBE-8018206D8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52708-22F9-4B83-8104-5310E6D4D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39E2644-48C8-4435-87B8-56C30FCD71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414D04-AE6C-44D3-B269-B5248C735832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Punteggi generali – Classi quinte – Inglese </a:t>
            </a:r>
            <a:r>
              <a:rPr lang="it-IT" sz="2800" b="1" dirty="0" err="1"/>
              <a:t>Listening</a:t>
            </a:r>
            <a:r>
              <a:rPr lang="it-IT" sz="2800" b="1" dirty="0"/>
              <a:t> </a:t>
            </a:r>
            <a:endParaRPr lang="it-IT" sz="2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BA0B9B-2678-AB2F-CEAF-E40F8AB114D8}"/>
              </a:ext>
            </a:extLst>
          </p:cNvPr>
          <p:cNvSpPr txBox="1"/>
          <p:nvPr/>
        </p:nvSpPr>
        <p:spPr>
          <a:xfrm>
            <a:off x="787740" y="2131561"/>
            <a:ext cx="349550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(vedi Rilevazioni nazionali INVALSI Punteggi Generali</a:t>
            </a:r>
          </a:p>
          <a:p>
            <a:pPr algn="l"/>
            <a:r>
              <a:rPr lang="it-IT" i="1" dirty="0"/>
              <a:t>- Tavola 1D Inglese </a:t>
            </a:r>
            <a:r>
              <a:rPr lang="it-IT" i="1" dirty="0" err="1"/>
              <a:t>Listening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140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Risultati a colpo d’occhio – Classi quinte - Italiano 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2" y="2284200"/>
            <a:ext cx="4135633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documento «Suggerimenti e spunti per la lettura dei dati INVALSI» </a:t>
            </a:r>
          </a:p>
          <a:p>
            <a:r>
              <a:rPr lang="it-IT" dirty="0"/>
              <a:t>Figura 1 </a:t>
            </a:r>
            <a:r>
              <a:rPr lang="it-IT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Distribuzione per categorie - grafico a colonne</a:t>
            </a:r>
            <a:r>
              <a:rPr lang="it-IT" b="0" dirty="0">
                <a:effectLst/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140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Risultati a colpo d’occhio – Classi quinte - Matematica 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2" y="2312192"/>
            <a:ext cx="4071465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documento «Suggerimenti e spunti per la lettura dei dati INVALSI» </a:t>
            </a:r>
          </a:p>
          <a:p>
            <a:r>
              <a:rPr lang="it-IT" dirty="0"/>
              <a:t>Figura 1 </a:t>
            </a:r>
            <a:r>
              <a:rPr lang="it-IT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Distribuzione per categorie - grafico a colonne</a:t>
            </a:r>
            <a:r>
              <a:rPr lang="it-IT" b="0" dirty="0">
                <a:effectLst/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1033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18899" y="-80683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Italiano – Classi quinte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3" y="2230778"/>
            <a:ext cx="3504329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</a:t>
            </a:r>
          </a:p>
          <a:p>
            <a:r>
              <a:rPr lang="it-IT" dirty="0"/>
              <a:t>Grafici prova di Italiano </a:t>
            </a:r>
          </a:p>
          <a:p>
            <a:r>
              <a:rPr lang="it-IT" i="1" dirty="0"/>
              <a:t>- Risultato complessivo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0350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Matematica – Classi quinte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4" y="2365248"/>
            <a:ext cx="3629834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</a:t>
            </a:r>
          </a:p>
          <a:p>
            <a:r>
              <a:rPr lang="it-IT" dirty="0"/>
              <a:t>Grafici prova di Matematica </a:t>
            </a:r>
          </a:p>
          <a:p>
            <a:r>
              <a:rPr lang="it-IT" i="1" dirty="0"/>
              <a:t>- Risultato complessivo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8168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Andamento del punteggio delle prove – Classi quinte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4" y="2279042"/>
            <a:ext cx="5619997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documento «Suggerimenti e spunti </a:t>
            </a:r>
          </a:p>
          <a:p>
            <a:r>
              <a:rPr lang="it-IT" dirty="0"/>
              <a:t>per la lettura dei dati INVALSI»</a:t>
            </a:r>
          </a:p>
          <a:p>
            <a:r>
              <a:rPr lang="it-IT" dirty="0"/>
              <a:t>Figura 2 </a:t>
            </a:r>
            <a:r>
              <a:rPr lang="it-IT" sz="1800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Andamento delle prove negli ultimi anni scolastici: Italiano, Matematica, Inglese Reading, Inglese </a:t>
            </a:r>
            <a:r>
              <a:rPr lang="it-IT" sz="1800" b="0" i="1" dirty="0" err="1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Listening</a:t>
            </a:r>
            <a:endParaRPr lang="it-IT" sz="1800" b="0" i="1" dirty="0">
              <a:solidFill>
                <a:srgbClr val="44546A"/>
              </a:solidFill>
              <a:effectLst/>
              <a:latin typeface="Calibri" panose="020F0502020204030204" pitchFamily="34" charset="0"/>
            </a:endParaRPr>
          </a:p>
          <a:p>
            <a:r>
              <a:rPr lang="it-IT" sz="1800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- grafico a linee con indicatori </a:t>
            </a:r>
            <a:r>
              <a:rPr lang="it-IT" sz="1800" b="0" dirty="0">
                <a:effectLst/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343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Italiano – Classi quinte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3" y="2146048"/>
            <a:ext cx="350999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Grafici prova di Italiano </a:t>
            </a:r>
          </a:p>
          <a:p>
            <a:r>
              <a:rPr lang="it-IT" dirty="0"/>
              <a:t>- </a:t>
            </a:r>
            <a:r>
              <a:rPr lang="it-IT" i="1" dirty="0"/>
              <a:t>Effetto scuola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7975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Matematica – Classi quinte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3" y="2078378"/>
            <a:ext cx="3654370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Grafici prova di Matematica </a:t>
            </a:r>
          </a:p>
          <a:p>
            <a:r>
              <a:rPr lang="it-IT" dirty="0"/>
              <a:t>- </a:t>
            </a:r>
            <a:r>
              <a:rPr lang="it-IT" i="1" dirty="0"/>
              <a:t>Effetto scuola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44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8965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Italiano/Matematica/Inglese – Classi quinte</a:t>
            </a:r>
          </a:p>
          <a:p>
            <a:r>
              <a:rPr lang="it-IT" sz="1200" dirty="0"/>
              <a:t>(</a:t>
            </a:r>
            <a:r>
              <a:rPr lang="it-IT" sz="1200" dirty="0">
                <a:effectLst/>
                <a:ea typeface="Calibri" panose="020F0502020204030204" pitchFamily="34" charset="0"/>
              </a:rPr>
              <a:t>Si </a:t>
            </a:r>
            <a:r>
              <a:rPr lang="it-IT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consiglia</a:t>
            </a:r>
            <a:r>
              <a:rPr lang="it-IT" sz="1200" dirty="0">
                <a:effectLst/>
                <a:ea typeface="Calibri" panose="020F0502020204030204" pitchFamily="34" charset="0"/>
              </a:rPr>
              <a:t> q</a:t>
            </a:r>
            <a:r>
              <a:rPr lang="it-IT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uesta slide solo per visualizzare dati particolarmente significativi e/o inattesi)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80801" y="2544542"/>
            <a:ext cx="4257364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Grafici prova di Italiano/Matematica, Inglese Reading e Listening</a:t>
            </a:r>
          </a:p>
          <a:p>
            <a:r>
              <a:rPr lang="it-IT" dirty="0"/>
              <a:t>- </a:t>
            </a:r>
            <a:r>
              <a:rPr lang="it-IT" i="1" dirty="0"/>
              <a:t>Incidenza della variabilità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328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4DAD7-6116-4E37-8DBE-8018206D8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52708-22F9-4B83-8104-5310E6D4D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39E2644-48C8-4435-87B8-56C30FCD71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414D04-AE6C-44D3-B269-B5248C735832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Punteggi generali – Classi seconde - Italiano </a:t>
            </a:r>
            <a:endParaRPr lang="it-IT" sz="2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BA0B9B-2678-AB2F-CEAF-E40F8AB114D8}"/>
              </a:ext>
            </a:extLst>
          </p:cNvPr>
          <p:cNvSpPr txBox="1"/>
          <p:nvPr/>
        </p:nvSpPr>
        <p:spPr>
          <a:xfrm>
            <a:off x="709083" y="2177599"/>
            <a:ext cx="3493462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</a:t>
            </a:r>
            <a:r>
              <a:rPr lang="it-IT" i="1" dirty="0"/>
              <a:t> </a:t>
            </a:r>
            <a:r>
              <a:rPr lang="it-IT" dirty="0"/>
              <a:t>Punteggi Generali </a:t>
            </a:r>
          </a:p>
          <a:p>
            <a:r>
              <a:rPr lang="it-IT" i="1" dirty="0"/>
              <a:t>- Tavola 1A Italiano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0287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Immagine 68">
            <a:extLst>
              <a:ext uri="{FF2B5EF4-FFF2-40B4-BE49-F238E27FC236}">
                <a16:creationId xmlns:a16="http://schemas.microsoft.com/office/drawing/2014/main" id="{C28CD09F-A338-4488-8BD0-B8CD529AE8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16" r="-2" b="12035"/>
          <a:stretch/>
        </p:blipFill>
        <p:spPr>
          <a:xfrm>
            <a:off x="4883025" y="10"/>
            <a:ext cx="7308975" cy="3474710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72" name="Immagine 71">
            <a:extLst>
              <a:ext uri="{FF2B5EF4-FFF2-40B4-BE49-F238E27FC236}">
                <a16:creationId xmlns:a16="http://schemas.microsoft.com/office/drawing/2014/main" id="{6A31A7E3-4995-4D76-887A-667601EEE6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16" r="-2" b="12035"/>
          <a:stretch/>
        </p:blipFill>
        <p:spPr>
          <a:xfrm>
            <a:off x="4883025" y="3383290"/>
            <a:ext cx="7308975" cy="3474710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D4FDB9C-B684-4FDA-BAFA-5B5A94B06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2" y="1524659"/>
            <a:ext cx="5019074" cy="2774088"/>
          </a:xfrm>
        </p:spPr>
        <p:txBody>
          <a:bodyPr>
            <a:normAutofit/>
          </a:bodyPr>
          <a:lstStyle/>
          <a:p>
            <a:pPr algn="l"/>
            <a:r>
              <a:rPr lang="it-IT" sz="5400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87556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4DAD7-6116-4E37-8DBE-8018206D8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52708-22F9-4B83-8104-5310E6D4D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39E2644-48C8-4435-87B8-56C30FCD71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8965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414D04-AE6C-44D3-B269-B5248C735832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Punteggi generali – Classi seconde - Matematica </a:t>
            </a:r>
            <a:endParaRPr lang="it-IT" sz="2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BA0B9B-2678-AB2F-CEAF-E40F8AB114D8}"/>
              </a:ext>
            </a:extLst>
          </p:cNvPr>
          <p:cNvSpPr txBox="1"/>
          <p:nvPr/>
        </p:nvSpPr>
        <p:spPr>
          <a:xfrm>
            <a:off x="787740" y="2131561"/>
            <a:ext cx="3351123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(vedi</a:t>
            </a:r>
            <a:r>
              <a:rPr lang="it-IT" i="1" dirty="0"/>
              <a:t> </a:t>
            </a:r>
            <a:r>
              <a:rPr lang="it-IT" dirty="0"/>
              <a:t>Rilevazioni nazionali INVALSI</a:t>
            </a:r>
          </a:p>
          <a:p>
            <a:pPr algn="l"/>
            <a:r>
              <a:rPr lang="it-IT" dirty="0"/>
              <a:t>Punteggi Generali</a:t>
            </a:r>
            <a:r>
              <a:rPr lang="it-IT" i="1" dirty="0"/>
              <a:t> </a:t>
            </a:r>
          </a:p>
          <a:p>
            <a:pPr algn="l"/>
            <a:r>
              <a:rPr lang="it-IT" i="1" dirty="0"/>
              <a:t>- Tavola 1B Matematica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872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1793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Risultati a colpo d’occhio – Classi seconde - Italiano 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2" y="1836331"/>
            <a:ext cx="4167717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documento «Suggerimenti e spunti per la lettura dei dati INVALSI» </a:t>
            </a:r>
          </a:p>
          <a:p>
            <a:r>
              <a:rPr lang="it-IT" dirty="0"/>
              <a:t>Figura 1 </a:t>
            </a:r>
            <a:r>
              <a:rPr lang="it-IT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Distribuzione per categorie </a:t>
            </a:r>
          </a:p>
          <a:p>
            <a:r>
              <a:rPr lang="it-IT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- grafico a colonne</a:t>
            </a:r>
            <a:r>
              <a:rPr lang="it-IT" b="0" dirty="0">
                <a:effectLst/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74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Risultati a colpo d’occhio – Classi seconde - Matematica 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3" y="1836331"/>
            <a:ext cx="403324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documento «Suggerimenti e spunti per la lettura dei dati INVALSI» </a:t>
            </a:r>
          </a:p>
          <a:p>
            <a:r>
              <a:rPr lang="it-IT" dirty="0"/>
              <a:t>Figura 1 </a:t>
            </a:r>
            <a:r>
              <a:rPr lang="it-IT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Distribuzione per categorie </a:t>
            </a:r>
          </a:p>
          <a:p>
            <a:r>
              <a:rPr lang="it-IT" b="0" i="1" dirty="0">
                <a:solidFill>
                  <a:srgbClr val="44546A"/>
                </a:solidFill>
                <a:effectLst/>
                <a:latin typeface="Calibri" panose="020F0502020204030204" pitchFamily="34" charset="0"/>
              </a:rPr>
              <a:t>- grafico a colonne</a:t>
            </a:r>
            <a:r>
              <a:rPr lang="it-IT" b="0" dirty="0">
                <a:effectLst/>
                <a:latin typeface="Calibri" panose="020F0502020204030204" pitchFamily="34" charset="0"/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31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Italiano – Classi seconde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3" y="2230778"/>
            <a:ext cx="3414683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</a:t>
            </a:r>
          </a:p>
          <a:p>
            <a:r>
              <a:rPr lang="it-IT" dirty="0"/>
              <a:t>Grafici prova di Italiano </a:t>
            </a:r>
          </a:p>
          <a:p>
            <a:r>
              <a:rPr lang="it-IT" i="1" dirty="0"/>
              <a:t>- Risultato complessivo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367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01AA91C-F842-6876-0B1A-B17DAC8351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A14159-D9BF-AE3B-2071-E1D7319D80D3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Grafici prova di Matematica – Classi seconde</a:t>
            </a:r>
            <a:endParaRPr lang="it-IT" sz="28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A6F44F-DBC3-8C6F-C6AB-F5C6D434E940}"/>
              </a:ext>
            </a:extLst>
          </p:cNvPr>
          <p:cNvSpPr txBox="1"/>
          <p:nvPr/>
        </p:nvSpPr>
        <p:spPr>
          <a:xfrm>
            <a:off x="709083" y="2176990"/>
            <a:ext cx="345054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</a:t>
            </a:r>
          </a:p>
          <a:p>
            <a:r>
              <a:rPr lang="it-IT" dirty="0"/>
              <a:t>Grafici prova di Matematica </a:t>
            </a:r>
          </a:p>
          <a:p>
            <a:r>
              <a:rPr lang="it-IT" i="1" dirty="0"/>
              <a:t>- Risultato complessivo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08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4DAD7-6116-4E37-8DBE-8018206D8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52708-22F9-4B83-8104-5310E6D4D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39E2644-48C8-4435-87B8-56C30FCD71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8965" y="8965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414D04-AE6C-44D3-B269-B5248C735832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Punteggi generali – Classi quinte - Italiano </a:t>
            </a:r>
            <a:endParaRPr lang="it-IT" sz="2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BA0B9B-2678-AB2F-CEAF-E40F8AB114D8}"/>
              </a:ext>
            </a:extLst>
          </p:cNvPr>
          <p:cNvSpPr txBox="1"/>
          <p:nvPr/>
        </p:nvSpPr>
        <p:spPr>
          <a:xfrm>
            <a:off x="709083" y="2177599"/>
            <a:ext cx="3349570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Punteggi Generali </a:t>
            </a:r>
          </a:p>
          <a:p>
            <a:r>
              <a:rPr lang="it-IT" dirty="0"/>
              <a:t>-</a:t>
            </a:r>
            <a:r>
              <a:rPr lang="it-IT" i="1" dirty="0"/>
              <a:t> Tavola 1A Italiano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000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94DAD7-6116-4E37-8DBE-8018206D8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52708-22F9-4B83-8104-5310E6D4D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39E2644-48C8-4435-87B8-56C30FCD71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3000"/>
          </a:blip>
          <a:stretch>
            <a:fillRect/>
          </a:stretch>
        </p:blipFill>
        <p:spPr>
          <a:xfrm>
            <a:off x="0" y="0"/>
            <a:ext cx="12173101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414D04-AE6C-44D3-B269-B5248C735832}"/>
              </a:ext>
            </a:extLst>
          </p:cNvPr>
          <p:cNvSpPr txBox="1"/>
          <p:nvPr/>
        </p:nvSpPr>
        <p:spPr>
          <a:xfrm>
            <a:off x="709083" y="599272"/>
            <a:ext cx="97726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/>
              <a:t>Punteggi generali – Classi quinte - Matematica </a:t>
            </a:r>
            <a:endParaRPr lang="it-IT" sz="28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BA0B9B-2678-AB2F-CEAF-E40F8AB114D8}"/>
              </a:ext>
            </a:extLst>
          </p:cNvPr>
          <p:cNvSpPr txBox="1"/>
          <p:nvPr/>
        </p:nvSpPr>
        <p:spPr>
          <a:xfrm>
            <a:off x="787741" y="2131561"/>
            <a:ext cx="3447375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(vedi Rilevazioni nazionali INVALSI Punteggi Generali</a:t>
            </a:r>
          </a:p>
          <a:p>
            <a:r>
              <a:rPr lang="it-IT" i="1" dirty="0"/>
              <a:t>- Tavola 1B Matematica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511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1456</Words>
  <Application>Microsoft Office PowerPoint</Application>
  <PresentationFormat>Widescreen</PresentationFormat>
  <Paragraphs>145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RAPPORTO PROVE INVALSI 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Servizio provinciale di valutazione</dc:title>
  <dc:creator>Dalla Villa, Valentina</dc:creator>
  <cp:lastModifiedBy>Mignolli, Valentina</cp:lastModifiedBy>
  <cp:revision>16</cp:revision>
  <cp:lastPrinted>2022-09-19T09:52:26Z</cp:lastPrinted>
  <dcterms:created xsi:type="dcterms:W3CDTF">2021-11-15T14:10:35Z</dcterms:created>
  <dcterms:modified xsi:type="dcterms:W3CDTF">2022-10-04T07:34:17Z</dcterms:modified>
</cp:coreProperties>
</file>