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7" r:id="rId2"/>
    <p:sldId id="662" r:id="rId3"/>
    <p:sldId id="608" r:id="rId4"/>
    <p:sldId id="612" r:id="rId5"/>
    <p:sldId id="632" r:id="rId6"/>
    <p:sldId id="633" r:id="rId7"/>
    <p:sldId id="663" r:id="rId8"/>
    <p:sldId id="644" r:id="rId9"/>
    <p:sldId id="635" r:id="rId10"/>
    <p:sldId id="661" r:id="rId11"/>
    <p:sldId id="646" r:id="rId12"/>
    <p:sldId id="647" r:id="rId13"/>
    <p:sldId id="619" r:id="rId14"/>
    <p:sldId id="648" r:id="rId15"/>
    <p:sldId id="649" r:id="rId16"/>
    <p:sldId id="650" r:id="rId17"/>
    <p:sldId id="664" r:id="rId18"/>
    <p:sldId id="652" r:id="rId19"/>
    <p:sldId id="653" r:id="rId20"/>
    <p:sldId id="654" r:id="rId21"/>
    <p:sldId id="656" r:id="rId22"/>
    <p:sldId id="657" r:id="rId23"/>
    <p:sldId id="641" r:id="rId24"/>
    <p:sldId id="659" r:id="rId25"/>
    <p:sldId id="660" r:id="rId26"/>
    <p:sldId id="603" r:id="rId27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8CDC7D-0D84-4BE9-B98A-76771A275937}" v="5" dt="2023-09-26T13:57:27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68575" autoAdjust="0"/>
  </p:normalViewPr>
  <p:slideViewPr>
    <p:cSldViewPr snapToGrid="0">
      <p:cViewPr varScale="1">
        <p:scale>
          <a:sx n="75" d="100"/>
          <a:sy n="75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36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nolli, Valentina" userId="739e88f1-ce95-48b8-a5e2-7e4a8b71aa2c" providerId="ADAL" clId="{0CC824FC-8791-41DB-90B9-38D925561C59}"/>
    <pc:docChg chg="modSld">
      <pc:chgData name="Mignolli, Valentina" userId="739e88f1-ce95-48b8-a5e2-7e4a8b71aa2c" providerId="ADAL" clId="{0CC824FC-8791-41DB-90B9-38D925561C59}" dt="2023-09-18T14:34:07.718" v="121" actId="20577"/>
      <pc:docMkLst>
        <pc:docMk/>
      </pc:docMkLst>
      <pc:sldChg chg="modSp mod modNotesTx">
        <pc:chgData name="Mignolli, Valentina" userId="739e88f1-ce95-48b8-a5e2-7e4a8b71aa2c" providerId="ADAL" clId="{0CC824FC-8791-41DB-90B9-38D925561C59}" dt="2023-09-18T14:33:42.870" v="101" actId="20577"/>
        <pc:sldMkLst>
          <pc:docMk/>
          <pc:sldMk cId="173232518" sldId="663"/>
        </pc:sldMkLst>
        <pc:spChg chg="mod">
          <ac:chgData name="Mignolli, Valentina" userId="739e88f1-ce95-48b8-a5e2-7e4a8b71aa2c" providerId="ADAL" clId="{0CC824FC-8791-41DB-90B9-38D925561C59}" dt="2023-09-18T08:20:14.321" v="7" actId="20577"/>
          <ac:spMkLst>
            <pc:docMk/>
            <pc:sldMk cId="173232518" sldId="663"/>
            <ac:spMk id="5" creationId="{DCA14159-D9BF-AE3B-2071-E1D7319D80D3}"/>
          </ac:spMkLst>
        </pc:spChg>
        <pc:spChg chg="mod">
          <ac:chgData name="Mignolli, Valentina" userId="739e88f1-ce95-48b8-a5e2-7e4a8b71aa2c" providerId="ADAL" clId="{0CC824FC-8791-41DB-90B9-38D925561C59}" dt="2023-09-18T08:19:03.827" v="0" actId="207"/>
          <ac:spMkLst>
            <pc:docMk/>
            <pc:sldMk cId="173232518" sldId="663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0CC824FC-8791-41DB-90B9-38D925561C59}" dt="2023-09-18T14:34:07.718" v="121" actId="20577"/>
        <pc:sldMkLst>
          <pc:docMk/>
          <pc:sldMk cId="1803556306" sldId="664"/>
        </pc:sldMkLst>
        <pc:spChg chg="mod">
          <ac:chgData name="Mignolli, Valentina" userId="739e88f1-ce95-48b8-a5e2-7e4a8b71aa2c" providerId="ADAL" clId="{0CC824FC-8791-41DB-90B9-38D925561C59}" dt="2023-09-18T08:27:31.308" v="13" actId="20577"/>
          <ac:spMkLst>
            <pc:docMk/>
            <pc:sldMk cId="1803556306" sldId="664"/>
            <ac:spMk id="5" creationId="{DCA14159-D9BF-AE3B-2071-E1D7319D80D3}"/>
          </ac:spMkLst>
        </pc:spChg>
      </pc:sldChg>
    </pc:docChg>
  </pc:docChgLst>
  <pc:docChgLst>
    <pc:chgData name="Mignolli, Valentina" userId="739e88f1-ce95-48b8-a5e2-7e4a8b71aa2c" providerId="ADAL" clId="{23C0DF36-116E-4C81-90D7-8D409F3D1C4E}"/>
    <pc:docChg chg="undo redo custSel addSld delSld modSld modNotesMaster">
      <pc:chgData name="Mignolli, Valentina" userId="739e88f1-ce95-48b8-a5e2-7e4a8b71aa2c" providerId="ADAL" clId="{23C0DF36-116E-4C81-90D7-8D409F3D1C4E}" dt="2022-10-04T07:37:18.544" v="987" actId="255"/>
      <pc:docMkLst>
        <pc:docMk/>
      </pc:docMkLst>
      <pc:sldChg chg="delSp mod">
        <pc:chgData name="Mignolli, Valentina" userId="739e88f1-ce95-48b8-a5e2-7e4a8b71aa2c" providerId="ADAL" clId="{23C0DF36-116E-4C81-90D7-8D409F3D1C4E}" dt="2022-10-04T07:34:39.541" v="977" actId="478"/>
        <pc:sldMkLst>
          <pc:docMk/>
          <pc:sldMk cId="2327792765" sldId="257"/>
        </pc:sldMkLst>
        <pc:spChg chg="del">
          <ac:chgData name="Mignolli, Valentina" userId="739e88f1-ce95-48b8-a5e2-7e4a8b71aa2c" providerId="ADAL" clId="{23C0DF36-116E-4C81-90D7-8D409F3D1C4E}" dt="2022-10-04T07:34:39.541" v="977" actId="478"/>
          <ac:spMkLst>
            <pc:docMk/>
            <pc:sldMk cId="2327792765" sldId="257"/>
            <ac:spMk id="9" creationId="{43EDAD13-B25F-4754-B0A3-BF2789D68DFF}"/>
          </ac:spMkLst>
        </pc:spChg>
      </pc:sldChg>
      <pc:sldChg chg="delSp mod modNotes">
        <pc:chgData name="Mignolli, Valentina" userId="739e88f1-ce95-48b8-a5e2-7e4a8b71aa2c" providerId="ADAL" clId="{23C0DF36-116E-4C81-90D7-8D409F3D1C4E}" dt="2022-10-04T07:35:17.293" v="978" actId="478"/>
        <pc:sldMkLst>
          <pc:docMk/>
          <pc:sldMk cId="3070287308" sldId="608"/>
        </pc:sldMkLst>
        <pc:spChg chg="del">
          <ac:chgData name="Mignolli, Valentina" userId="739e88f1-ce95-48b8-a5e2-7e4a8b71aa2c" providerId="ADAL" clId="{23C0DF36-116E-4C81-90D7-8D409F3D1C4E}" dt="2022-10-04T07:35:17.293" v="978" actId="478"/>
          <ac:spMkLst>
            <pc:docMk/>
            <pc:sldMk cId="3070287308" sldId="608"/>
            <ac:spMk id="9" creationId="{53A19B58-3ED1-4875-8648-DDBBE0DECBE7}"/>
          </ac:spMkLst>
        </pc:spChg>
      </pc:sldChg>
      <pc:sldChg chg="delSp mod">
        <pc:chgData name="Mignolli, Valentina" userId="739e88f1-ce95-48b8-a5e2-7e4a8b71aa2c" providerId="ADAL" clId="{23C0DF36-116E-4C81-90D7-8D409F3D1C4E}" dt="2022-10-04T07:35:20.604" v="979" actId="478"/>
        <pc:sldMkLst>
          <pc:docMk/>
          <pc:sldMk cId="3748727120" sldId="612"/>
        </pc:sldMkLst>
        <pc:spChg chg="del">
          <ac:chgData name="Mignolli, Valentina" userId="739e88f1-ce95-48b8-a5e2-7e4a8b71aa2c" providerId="ADAL" clId="{23C0DF36-116E-4C81-90D7-8D409F3D1C4E}" dt="2022-10-04T07:35:20.604" v="979" actId="478"/>
          <ac:spMkLst>
            <pc:docMk/>
            <pc:sldMk cId="3748727120" sldId="612"/>
            <ac:spMk id="9" creationId="{53A19B58-3ED1-4875-8648-DDBBE0DECBE7}"/>
          </ac:spMkLst>
        </pc:spChg>
      </pc:sldChg>
      <pc:sldChg chg="delSp modSp add del mod">
        <pc:chgData name="Mignolli, Valentina" userId="739e88f1-ce95-48b8-a5e2-7e4a8b71aa2c" providerId="ADAL" clId="{23C0DF36-116E-4C81-90D7-8D409F3D1C4E}" dt="2022-10-04T07:36:11.949" v="984" actId="478"/>
        <pc:sldMkLst>
          <pc:docMk/>
          <pc:sldMk cId="2500433206" sldId="619"/>
        </pc:sldMkLst>
        <pc:spChg chg="mod">
          <ac:chgData name="Mignolli, Valentina" userId="739e88f1-ce95-48b8-a5e2-7e4a8b71aa2c" providerId="ADAL" clId="{23C0DF36-116E-4C81-90D7-8D409F3D1C4E}" dt="2022-09-20T09:13:38.020" v="400" actId="20577"/>
          <ac:spMkLst>
            <pc:docMk/>
            <pc:sldMk cId="2500433206" sldId="619"/>
            <ac:spMk id="5" creationId="{87BA0B9B-2678-AB2F-CEAF-E40F8AB114D8}"/>
          </ac:spMkLst>
        </pc:spChg>
        <pc:spChg chg="mod">
          <ac:chgData name="Mignolli, Valentina" userId="739e88f1-ce95-48b8-a5e2-7e4a8b71aa2c" providerId="ADAL" clId="{23C0DF36-116E-4C81-90D7-8D409F3D1C4E}" dt="2022-09-20T09:13:14.710" v="369" actId="20577"/>
          <ac:spMkLst>
            <pc:docMk/>
            <pc:sldMk cId="2500433206" sldId="619"/>
            <ac:spMk id="7" creationId="{8B414D04-AE6C-44D3-B269-B5248C735832}"/>
          </ac:spMkLst>
        </pc:spChg>
        <pc:spChg chg="del">
          <ac:chgData name="Mignolli, Valentina" userId="739e88f1-ce95-48b8-a5e2-7e4a8b71aa2c" providerId="ADAL" clId="{23C0DF36-116E-4C81-90D7-8D409F3D1C4E}" dt="2022-10-04T07:36:11.949" v="984" actId="478"/>
          <ac:spMkLst>
            <pc:docMk/>
            <pc:sldMk cId="2500433206" sldId="619"/>
            <ac:spMk id="9" creationId="{53A19B58-3ED1-4875-8648-DDBBE0DECBE7}"/>
          </ac:spMkLst>
        </pc:spChg>
      </pc:sldChg>
      <pc:sldChg chg="modSp add del mod">
        <pc:chgData name="Mignolli, Valentina" userId="739e88f1-ce95-48b8-a5e2-7e4a8b71aa2c" providerId="ADAL" clId="{23C0DF36-116E-4C81-90D7-8D409F3D1C4E}" dt="2022-09-20T09:13:46.893" v="401" actId="2696"/>
        <pc:sldMkLst>
          <pc:docMk/>
          <pc:sldMk cId="3601400705" sldId="624"/>
        </pc:sldMkLst>
        <pc:spChg chg="mod">
          <ac:chgData name="Mignolli, Valentina" userId="739e88f1-ce95-48b8-a5e2-7e4a8b71aa2c" providerId="ADAL" clId="{23C0DF36-116E-4C81-90D7-8D409F3D1C4E}" dt="2022-09-20T08:53:21.459" v="97" actId="20577"/>
          <ac:spMkLst>
            <pc:docMk/>
            <pc:sldMk cId="3601400705" sldId="624"/>
            <ac:spMk id="7" creationId="{8B414D04-AE6C-44D3-B269-B5248C735832}"/>
          </ac:spMkLst>
        </pc:spChg>
      </pc:sldChg>
      <pc:sldChg chg="modSp mod">
        <pc:chgData name="Mignolli, Valentina" userId="739e88f1-ce95-48b8-a5e2-7e4a8b71aa2c" providerId="ADAL" clId="{23C0DF36-116E-4C81-90D7-8D409F3D1C4E}" dt="2022-09-20T06:20:14.021" v="8" actId="20577"/>
        <pc:sldMkLst>
          <pc:docMk/>
          <pc:sldMk cId="3345140042" sldId="632"/>
        </pc:sldMkLst>
        <pc:spChg chg="mod">
          <ac:chgData name="Mignolli, Valentina" userId="739e88f1-ce95-48b8-a5e2-7e4a8b71aa2c" providerId="ADAL" clId="{23C0DF36-116E-4C81-90D7-8D409F3D1C4E}" dt="2022-09-20T06:20:14.021" v="8" actId="20577"/>
          <ac:spMkLst>
            <pc:docMk/>
            <pc:sldMk cId="3345140042" sldId="632"/>
            <ac:spMk id="5" creationId="{DCA14159-D9BF-AE3B-2071-E1D7319D80D3}"/>
          </ac:spMkLst>
        </pc:spChg>
      </pc:sldChg>
      <pc:sldChg chg="modSp mod">
        <pc:chgData name="Mignolli, Valentina" userId="739e88f1-ce95-48b8-a5e2-7e4a8b71aa2c" providerId="ADAL" clId="{23C0DF36-116E-4C81-90D7-8D409F3D1C4E}" dt="2022-09-20T06:20:24.500" v="15" actId="20577"/>
        <pc:sldMkLst>
          <pc:docMk/>
          <pc:sldMk cId="3111033447" sldId="633"/>
        </pc:sldMkLst>
        <pc:spChg chg="mod">
          <ac:chgData name="Mignolli, Valentina" userId="739e88f1-ce95-48b8-a5e2-7e4a8b71aa2c" providerId="ADAL" clId="{23C0DF36-116E-4C81-90D7-8D409F3D1C4E}" dt="2022-09-20T06:20:24.500" v="15" actId="20577"/>
          <ac:spMkLst>
            <pc:docMk/>
            <pc:sldMk cId="3111033447" sldId="633"/>
            <ac:spMk id="5" creationId="{DCA14159-D9BF-AE3B-2071-E1D7319D80D3}"/>
          </ac:spMkLst>
        </pc:spChg>
      </pc:sldChg>
      <pc:sldChg chg="modSp mod">
        <pc:chgData name="Mignolli, Valentina" userId="739e88f1-ce95-48b8-a5e2-7e4a8b71aa2c" providerId="ADAL" clId="{23C0DF36-116E-4C81-90D7-8D409F3D1C4E}" dt="2022-09-26T14:52:44.217" v="960" actId="207"/>
        <pc:sldMkLst>
          <pc:docMk/>
          <pc:sldMk cId="2698168154" sldId="635"/>
        </pc:sldMkLst>
        <pc:spChg chg="mod">
          <ac:chgData name="Mignolli, Valentina" userId="739e88f1-ce95-48b8-a5e2-7e4a8b71aa2c" providerId="ADAL" clId="{23C0DF36-116E-4C81-90D7-8D409F3D1C4E}" dt="2022-09-26T14:52:36.757" v="958" actId="255"/>
          <ac:spMkLst>
            <pc:docMk/>
            <pc:sldMk cId="2698168154" sldId="635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6T14:52:44.217" v="960" actId="207"/>
          <ac:spMkLst>
            <pc:docMk/>
            <pc:sldMk cId="2698168154" sldId="635"/>
            <ac:spMk id="7" creationId="{8EA6F44F-DBC3-8C6F-C6AB-F5C6D434E940}"/>
          </ac:spMkLst>
        </pc:spChg>
      </pc:sldChg>
      <pc:sldChg chg="modSp add del mod">
        <pc:chgData name="Mignolli, Valentina" userId="739e88f1-ce95-48b8-a5e2-7e4a8b71aa2c" providerId="ADAL" clId="{23C0DF36-116E-4C81-90D7-8D409F3D1C4E}" dt="2022-09-26T09:16:16.442" v="948" actId="20577"/>
        <pc:sldMkLst>
          <pc:docMk/>
          <pc:sldMk cId="1861343880" sldId="641"/>
        </pc:sldMkLst>
        <pc:spChg chg="mod">
          <ac:chgData name="Mignolli, Valentina" userId="739e88f1-ce95-48b8-a5e2-7e4a8b71aa2c" providerId="ADAL" clId="{23C0DF36-116E-4C81-90D7-8D409F3D1C4E}" dt="2022-09-20T08:58:45.567" v="173" actId="20577"/>
          <ac:spMkLst>
            <pc:docMk/>
            <pc:sldMk cId="1861343880" sldId="641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6T09:16:16.442" v="948" actId="20577"/>
          <ac:spMkLst>
            <pc:docMk/>
            <pc:sldMk cId="1861343880" sldId="641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23C0DF36-116E-4C81-90D7-8D409F3D1C4E}" dt="2022-09-20T13:12:38.426" v="666" actId="114"/>
        <pc:sldMkLst>
          <pc:docMk/>
          <pc:sldMk cId="2937975648" sldId="642"/>
        </pc:sldMkLst>
        <pc:spChg chg="mod">
          <ac:chgData name="Mignolli, Valentina" userId="739e88f1-ce95-48b8-a5e2-7e4a8b71aa2c" providerId="ADAL" clId="{23C0DF36-116E-4C81-90D7-8D409F3D1C4E}" dt="2022-09-20T06:21:15.791" v="39" actId="20577"/>
          <ac:spMkLst>
            <pc:docMk/>
            <pc:sldMk cId="2937975648" sldId="642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0T13:12:38.426" v="666" actId="114"/>
          <ac:spMkLst>
            <pc:docMk/>
            <pc:sldMk cId="2937975648" sldId="642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23C0DF36-116E-4C81-90D7-8D409F3D1C4E}" dt="2022-09-20T13:13:29.723" v="678" actId="20577"/>
        <pc:sldMkLst>
          <pc:docMk/>
          <pc:sldMk cId="231442892" sldId="643"/>
        </pc:sldMkLst>
        <pc:spChg chg="mod">
          <ac:chgData name="Mignolli, Valentina" userId="739e88f1-ce95-48b8-a5e2-7e4a8b71aa2c" providerId="ADAL" clId="{23C0DF36-116E-4C81-90D7-8D409F3D1C4E}" dt="2022-09-20T06:21:26.314" v="46" actId="20577"/>
          <ac:spMkLst>
            <pc:docMk/>
            <pc:sldMk cId="231442892" sldId="643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0T13:13:29.723" v="678" actId="20577"/>
          <ac:spMkLst>
            <pc:docMk/>
            <pc:sldMk cId="231442892" sldId="643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23C0DF36-116E-4C81-90D7-8D409F3D1C4E}" dt="2022-09-26T14:52:16.098" v="957" actId="207"/>
        <pc:sldMkLst>
          <pc:docMk/>
          <pc:sldMk cId="1530350806" sldId="644"/>
        </pc:sldMkLst>
        <pc:spChg chg="mod">
          <ac:chgData name="Mignolli, Valentina" userId="739e88f1-ce95-48b8-a5e2-7e4a8b71aa2c" providerId="ADAL" clId="{23C0DF36-116E-4C81-90D7-8D409F3D1C4E}" dt="2022-09-26T14:51:45.869" v="955" actId="255"/>
          <ac:spMkLst>
            <pc:docMk/>
            <pc:sldMk cId="1530350806" sldId="644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6T14:52:16.098" v="957" actId="207"/>
          <ac:spMkLst>
            <pc:docMk/>
            <pc:sldMk cId="1530350806" sldId="644"/>
            <ac:spMk id="7" creationId="{8EA6F44F-DBC3-8C6F-C6AB-F5C6D434E940}"/>
          </ac:spMkLst>
        </pc:spChg>
      </pc:sldChg>
      <pc:sldChg chg="addSp modSp new add del mod">
        <pc:chgData name="Mignolli, Valentina" userId="739e88f1-ce95-48b8-a5e2-7e4a8b71aa2c" providerId="ADAL" clId="{23C0DF36-116E-4C81-90D7-8D409F3D1C4E}" dt="2022-09-20T09:03:52.341" v="177" actId="2696"/>
        <pc:sldMkLst>
          <pc:docMk/>
          <pc:sldMk cId="2929683112" sldId="645"/>
        </pc:sldMkLst>
        <pc:spChg chg="add mod">
          <ac:chgData name="Mignolli, Valentina" userId="739e88f1-ce95-48b8-a5e2-7e4a8b71aa2c" providerId="ADAL" clId="{23C0DF36-116E-4C81-90D7-8D409F3D1C4E}" dt="2022-09-20T06:22:22.325" v="72" actId="1076"/>
          <ac:spMkLst>
            <pc:docMk/>
            <pc:sldMk cId="2929683112" sldId="645"/>
            <ac:spMk id="2" creationId="{B23B196C-CF2F-403B-B38F-DC7D188CA3C3}"/>
          </ac:spMkLst>
        </pc:spChg>
      </pc:sldChg>
      <pc:sldChg chg="del">
        <pc:chgData name="Mignolli, Valentina" userId="739e88f1-ce95-48b8-a5e2-7e4a8b71aa2c" providerId="ADAL" clId="{23C0DF36-116E-4C81-90D7-8D409F3D1C4E}" dt="2022-09-20T06:20:33.643" v="16" actId="47"/>
        <pc:sldMkLst>
          <pc:docMk/>
          <pc:sldMk cId="3992741731" sldId="645"/>
        </pc:sldMkLst>
      </pc:sldChg>
      <pc:sldChg chg="del">
        <pc:chgData name="Mignolli, Valentina" userId="739e88f1-ce95-48b8-a5e2-7e4a8b71aa2c" providerId="ADAL" clId="{23C0DF36-116E-4C81-90D7-8D409F3D1C4E}" dt="2022-09-20T06:20:33.643" v="16" actId="47"/>
        <pc:sldMkLst>
          <pc:docMk/>
          <pc:sldMk cId="2506842473" sldId="646"/>
        </pc:sldMkLst>
      </pc:sldChg>
      <pc:sldChg chg="delSp modSp add mod modNotes">
        <pc:chgData name="Mignolli, Valentina" userId="739e88f1-ce95-48b8-a5e2-7e4a8b71aa2c" providerId="ADAL" clId="{23C0DF36-116E-4C81-90D7-8D409F3D1C4E}" dt="2022-10-04T07:35:57.534" v="980" actId="478"/>
        <pc:sldMkLst>
          <pc:docMk/>
          <pc:sldMk cId="3275937772" sldId="646"/>
        </pc:sldMkLst>
        <pc:spChg chg="mod">
          <ac:chgData name="Mignolli, Valentina" userId="739e88f1-ce95-48b8-a5e2-7e4a8b71aa2c" providerId="ADAL" clId="{23C0DF36-116E-4C81-90D7-8D409F3D1C4E}" dt="2022-09-20T08:43:57.478" v="79" actId="20577"/>
          <ac:spMkLst>
            <pc:docMk/>
            <pc:sldMk cId="3275937772" sldId="646"/>
            <ac:spMk id="7" creationId="{8B414D04-AE6C-44D3-B269-B5248C735832}"/>
          </ac:spMkLst>
        </pc:spChg>
        <pc:spChg chg="del">
          <ac:chgData name="Mignolli, Valentina" userId="739e88f1-ce95-48b8-a5e2-7e4a8b71aa2c" providerId="ADAL" clId="{23C0DF36-116E-4C81-90D7-8D409F3D1C4E}" dt="2022-10-04T07:35:57.534" v="980" actId="478"/>
          <ac:spMkLst>
            <pc:docMk/>
            <pc:sldMk cId="3275937772" sldId="646"/>
            <ac:spMk id="9" creationId="{53A19B58-3ED1-4875-8648-DDBBE0DECBE7}"/>
          </ac:spMkLst>
        </pc:spChg>
      </pc:sldChg>
      <pc:sldChg chg="del">
        <pc:chgData name="Mignolli, Valentina" userId="739e88f1-ce95-48b8-a5e2-7e4a8b71aa2c" providerId="ADAL" clId="{23C0DF36-116E-4C81-90D7-8D409F3D1C4E}" dt="2022-09-20T06:21:08.664" v="31" actId="47"/>
        <pc:sldMkLst>
          <pc:docMk/>
          <pc:sldMk cId="595133007" sldId="647"/>
        </pc:sldMkLst>
      </pc:sldChg>
      <pc:sldChg chg="addSp delSp modSp add mod">
        <pc:chgData name="Mignolli, Valentina" userId="739e88f1-ce95-48b8-a5e2-7e4a8b71aa2c" providerId="ADAL" clId="{23C0DF36-116E-4C81-90D7-8D409F3D1C4E}" dt="2022-10-04T07:36:06.798" v="983" actId="478"/>
        <pc:sldMkLst>
          <pc:docMk/>
          <pc:sldMk cId="861094143" sldId="647"/>
        </pc:sldMkLst>
        <pc:spChg chg="mod">
          <ac:chgData name="Mignolli, Valentina" userId="739e88f1-ce95-48b8-a5e2-7e4a8b71aa2c" providerId="ADAL" clId="{23C0DF36-116E-4C81-90D7-8D409F3D1C4E}" dt="2022-09-20T08:51:42.852" v="85" actId="20577"/>
          <ac:spMkLst>
            <pc:docMk/>
            <pc:sldMk cId="861094143" sldId="647"/>
            <ac:spMk id="7" creationId="{8B414D04-AE6C-44D3-B269-B5248C735832}"/>
          </ac:spMkLst>
        </pc:spChg>
        <pc:spChg chg="del">
          <ac:chgData name="Mignolli, Valentina" userId="739e88f1-ce95-48b8-a5e2-7e4a8b71aa2c" providerId="ADAL" clId="{23C0DF36-116E-4C81-90D7-8D409F3D1C4E}" dt="2022-10-04T07:36:06.798" v="983" actId="478"/>
          <ac:spMkLst>
            <pc:docMk/>
            <pc:sldMk cId="861094143" sldId="647"/>
            <ac:spMk id="9" creationId="{53A19B58-3ED1-4875-8648-DDBBE0DECBE7}"/>
          </ac:spMkLst>
        </pc:spChg>
        <pc:picChg chg="add del">
          <ac:chgData name="Mignolli, Valentina" userId="739e88f1-ce95-48b8-a5e2-7e4a8b71aa2c" providerId="ADAL" clId="{23C0DF36-116E-4C81-90D7-8D409F3D1C4E}" dt="2022-10-04T07:36:03.193" v="982" actId="478"/>
          <ac:picMkLst>
            <pc:docMk/>
            <pc:sldMk cId="861094143" sldId="647"/>
            <ac:picMk id="4" creationId="{239E2644-48C8-4435-87B8-56C30FCD716D}"/>
          </ac:picMkLst>
        </pc:picChg>
      </pc:sldChg>
      <pc:sldChg chg="modSp add mod">
        <pc:chgData name="Mignolli, Valentina" userId="739e88f1-ce95-48b8-a5e2-7e4a8b71aa2c" providerId="ADAL" clId="{23C0DF36-116E-4C81-90D7-8D409F3D1C4E}" dt="2022-09-20T13:15:38.092" v="680" actId="14100"/>
        <pc:sldMkLst>
          <pc:docMk/>
          <pc:sldMk cId="1696730615" sldId="648"/>
        </pc:sldMkLst>
        <pc:spChg chg="mod">
          <ac:chgData name="Mignolli, Valentina" userId="739e88f1-ce95-48b8-a5e2-7e4a8b71aa2c" providerId="ADAL" clId="{23C0DF36-116E-4C81-90D7-8D409F3D1C4E}" dt="2022-09-20T08:53:29.717" v="103" actId="20577"/>
          <ac:spMkLst>
            <pc:docMk/>
            <pc:sldMk cId="1696730615" sldId="648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0T13:15:38.092" v="680" actId="14100"/>
          <ac:spMkLst>
            <pc:docMk/>
            <pc:sldMk cId="1696730615" sldId="648"/>
            <ac:spMk id="7" creationId="{8EA6F44F-DBC3-8C6F-C6AB-F5C6D434E940}"/>
          </ac:spMkLst>
        </pc:spChg>
      </pc:sldChg>
      <pc:sldChg chg="del">
        <pc:chgData name="Mignolli, Valentina" userId="739e88f1-ce95-48b8-a5e2-7e4a8b71aa2c" providerId="ADAL" clId="{23C0DF36-116E-4C81-90D7-8D409F3D1C4E}" dt="2022-09-20T06:21:11.524" v="32" actId="47"/>
        <pc:sldMkLst>
          <pc:docMk/>
          <pc:sldMk cId="2001310069" sldId="648"/>
        </pc:sldMkLst>
      </pc:sldChg>
      <pc:sldChg chg="modSp add mod">
        <pc:chgData name="Mignolli, Valentina" userId="739e88f1-ce95-48b8-a5e2-7e4a8b71aa2c" providerId="ADAL" clId="{23C0DF36-116E-4C81-90D7-8D409F3D1C4E}" dt="2022-09-20T08:53:56.534" v="109" actId="20577"/>
        <pc:sldMkLst>
          <pc:docMk/>
          <pc:sldMk cId="2308061769" sldId="649"/>
        </pc:sldMkLst>
        <pc:spChg chg="mod">
          <ac:chgData name="Mignolli, Valentina" userId="739e88f1-ce95-48b8-a5e2-7e4a8b71aa2c" providerId="ADAL" clId="{23C0DF36-116E-4C81-90D7-8D409F3D1C4E}" dt="2022-09-20T08:53:56.534" v="109" actId="20577"/>
          <ac:spMkLst>
            <pc:docMk/>
            <pc:sldMk cId="2308061769" sldId="649"/>
            <ac:spMk id="5" creationId="{DCA14159-D9BF-AE3B-2071-E1D7319D80D3}"/>
          </ac:spMkLst>
        </pc:spChg>
      </pc:sldChg>
      <pc:sldChg chg="del">
        <pc:chgData name="Mignolli, Valentina" userId="739e88f1-ce95-48b8-a5e2-7e4a8b71aa2c" providerId="ADAL" clId="{23C0DF36-116E-4C81-90D7-8D409F3D1C4E}" dt="2022-09-20T06:21:43.378" v="47" actId="47"/>
        <pc:sldMkLst>
          <pc:docMk/>
          <pc:sldMk cId="3071935929" sldId="649"/>
        </pc:sldMkLst>
      </pc:sldChg>
      <pc:sldChg chg="del">
        <pc:chgData name="Mignolli, Valentina" userId="739e88f1-ce95-48b8-a5e2-7e4a8b71aa2c" providerId="ADAL" clId="{23C0DF36-116E-4C81-90D7-8D409F3D1C4E}" dt="2022-09-20T06:21:43.378" v="47" actId="47"/>
        <pc:sldMkLst>
          <pc:docMk/>
          <pc:sldMk cId="3716421272" sldId="650"/>
        </pc:sldMkLst>
      </pc:sldChg>
      <pc:sldChg chg="delSp modSp add mod">
        <pc:chgData name="Mignolli, Valentina" userId="739e88f1-ce95-48b8-a5e2-7e4a8b71aa2c" providerId="ADAL" clId="{23C0DF36-116E-4C81-90D7-8D409F3D1C4E}" dt="2022-10-04T07:36:54.158" v="985" actId="478"/>
        <pc:sldMkLst>
          <pc:docMk/>
          <pc:sldMk cId="3992741731" sldId="650"/>
        </pc:sldMkLst>
        <pc:spChg chg="mod">
          <ac:chgData name="Mignolli, Valentina" userId="739e88f1-ce95-48b8-a5e2-7e4a8b71aa2c" providerId="ADAL" clId="{23C0DF36-116E-4C81-90D7-8D409F3D1C4E}" dt="2022-09-20T09:16:03.242" v="426" actId="14100"/>
          <ac:spMkLst>
            <pc:docMk/>
            <pc:sldMk cId="3992741731" sldId="650"/>
            <ac:spMk id="5" creationId="{87BA0B9B-2678-AB2F-CEAF-E40F8AB114D8}"/>
          </ac:spMkLst>
        </pc:spChg>
        <pc:spChg chg="mod">
          <ac:chgData name="Mignolli, Valentina" userId="739e88f1-ce95-48b8-a5e2-7e4a8b71aa2c" providerId="ADAL" clId="{23C0DF36-116E-4C81-90D7-8D409F3D1C4E}" dt="2022-09-20T09:15:45.744" v="413" actId="20577"/>
          <ac:spMkLst>
            <pc:docMk/>
            <pc:sldMk cId="3992741731" sldId="650"/>
            <ac:spMk id="7" creationId="{8B414D04-AE6C-44D3-B269-B5248C735832}"/>
          </ac:spMkLst>
        </pc:spChg>
        <pc:spChg chg="del">
          <ac:chgData name="Mignolli, Valentina" userId="739e88f1-ce95-48b8-a5e2-7e4a8b71aa2c" providerId="ADAL" clId="{23C0DF36-116E-4C81-90D7-8D409F3D1C4E}" dt="2022-10-04T07:36:54.158" v="985" actId="478"/>
          <ac:spMkLst>
            <pc:docMk/>
            <pc:sldMk cId="3992741731" sldId="650"/>
            <ac:spMk id="9" creationId="{53A19B58-3ED1-4875-8648-DDBBE0DECBE7}"/>
          </ac:spMkLst>
        </pc:spChg>
      </pc:sldChg>
      <pc:sldChg chg="modSp add del mod">
        <pc:chgData name="Mignolli, Valentina" userId="739e88f1-ce95-48b8-a5e2-7e4a8b71aa2c" providerId="ADAL" clId="{23C0DF36-116E-4C81-90D7-8D409F3D1C4E}" dt="2022-09-20T09:16:40.320" v="427" actId="47"/>
        <pc:sldMkLst>
          <pc:docMk/>
          <pc:sldMk cId="2506842473" sldId="651"/>
        </pc:sldMkLst>
        <pc:spChg chg="mod">
          <ac:chgData name="Mignolli, Valentina" userId="739e88f1-ce95-48b8-a5e2-7e4a8b71aa2c" providerId="ADAL" clId="{23C0DF36-116E-4C81-90D7-8D409F3D1C4E}" dt="2022-09-20T08:54:10.565" v="121" actId="20577"/>
          <ac:spMkLst>
            <pc:docMk/>
            <pc:sldMk cId="2506842473" sldId="651"/>
            <ac:spMk id="7" creationId="{8B414D04-AE6C-44D3-B269-B5248C735832}"/>
          </ac:spMkLst>
        </pc:spChg>
      </pc:sldChg>
      <pc:sldChg chg="modSp add mod">
        <pc:chgData name="Mignolli, Valentina" userId="739e88f1-ce95-48b8-a5e2-7e4a8b71aa2c" providerId="ADAL" clId="{23C0DF36-116E-4C81-90D7-8D409F3D1C4E}" dt="2022-09-26T14:55:36.657" v="976" actId="207"/>
        <pc:sldMkLst>
          <pc:docMk/>
          <pc:sldMk cId="3040004127" sldId="652"/>
        </pc:sldMkLst>
        <pc:spChg chg="mod">
          <ac:chgData name="Mignolli, Valentina" userId="739e88f1-ce95-48b8-a5e2-7e4a8b71aa2c" providerId="ADAL" clId="{23C0DF36-116E-4C81-90D7-8D409F3D1C4E}" dt="2022-09-26T14:53:11.253" v="961" actId="255"/>
          <ac:spMkLst>
            <pc:docMk/>
            <pc:sldMk cId="3040004127" sldId="652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6T14:55:36.657" v="976" actId="207"/>
          <ac:spMkLst>
            <pc:docMk/>
            <pc:sldMk cId="3040004127" sldId="652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23C0DF36-116E-4C81-90D7-8D409F3D1C4E}" dt="2022-09-26T14:53:21.763" v="964" actId="1036"/>
          <ac:picMkLst>
            <pc:docMk/>
            <pc:sldMk cId="3040004127" sldId="652"/>
            <ac:picMk id="3" creationId="{601AA91C-F842-6876-0B1A-B17DAC8351C7}"/>
          </ac:picMkLst>
        </pc:picChg>
      </pc:sldChg>
      <pc:sldChg chg="modSp add mod">
        <pc:chgData name="Mignolli, Valentina" userId="739e88f1-ce95-48b8-a5e2-7e4a8b71aa2c" providerId="ADAL" clId="{23C0DF36-116E-4C81-90D7-8D409F3D1C4E}" dt="2022-09-26T14:55:32.601" v="975" actId="207"/>
        <pc:sldMkLst>
          <pc:docMk/>
          <pc:sldMk cId="2420157193" sldId="653"/>
        </pc:sldMkLst>
        <pc:spChg chg="mod">
          <ac:chgData name="Mignolli, Valentina" userId="739e88f1-ce95-48b8-a5e2-7e4a8b71aa2c" providerId="ADAL" clId="{23C0DF36-116E-4C81-90D7-8D409F3D1C4E}" dt="2022-09-26T14:53:31.469" v="965" actId="255"/>
          <ac:spMkLst>
            <pc:docMk/>
            <pc:sldMk cId="2420157193" sldId="653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6T14:55:32.601" v="975" actId="207"/>
          <ac:spMkLst>
            <pc:docMk/>
            <pc:sldMk cId="2420157193" sldId="653"/>
            <ac:spMk id="7" creationId="{8EA6F44F-DBC3-8C6F-C6AB-F5C6D434E940}"/>
          </ac:spMkLst>
        </pc:spChg>
      </pc:sldChg>
      <pc:sldChg chg="delSp modSp add mod">
        <pc:chgData name="Mignolli, Valentina" userId="739e88f1-ce95-48b8-a5e2-7e4a8b71aa2c" providerId="ADAL" clId="{23C0DF36-116E-4C81-90D7-8D409F3D1C4E}" dt="2022-10-04T07:37:18.544" v="987" actId="255"/>
        <pc:sldMkLst>
          <pc:docMk/>
          <pc:sldMk cId="595133007" sldId="654"/>
        </pc:sldMkLst>
        <pc:spChg chg="mod">
          <ac:chgData name="Mignolli, Valentina" userId="739e88f1-ce95-48b8-a5e2-7e4a8b71aa2c" providerId="ADAL" clId="{23C0DF36-116E-4C81-90D7-8D409F3D1C4E}" dt="2022-09-26T14:55:28.345" v="974" actId="207"/>
          <ac:spMkLst>
            <pc:docMk/>
            <pc:sldMk cId="595133007" sldId="654"/>
            <ac:spMk id="5" creationId="{87BA0B9B-2678-AB2F-CEAF-E40F8AB114D8}"/>
          </ac:spMkLst>
        </pc:spChg>
        <pc:spChg chg="mod">
          <ac:chgData name="Mignolli, Valentina" userId="739e88f1-ce95-48b8-a5e2-7e4a8b71aa2c" providerId="ADAL" clId="{23C0DF36-116E-4C81-90D7-8D409F3D1C4E}" dt="2022-10-04T07:37:18.544" v="987" actId="255"/>
          <ac:spMkLst>
            <pc:docMk/>
            <pc:sldMk cId="595133007" sldId="654"/>
            <ac:spMk id="7" creationId="{8B414D04-AE6C-44D3-B269-B5248C735832}"/>
          </ac:spMkLst>
        </pc:spChg>
        <pc:spChg chg="del">
          <ac:chgData name="Mignolli, Valentina" userId="739e88f1-ce95-48b8-a5e2-7e4a8b71aa2c" providerId="ADAL" clId="{23C0DF36-116E-4C81-90D7-8D409F3D1C4E}" dt="2022-10-04T07:37:08.846" v="986" actId="478"/>
          <ac:spMkLst>
            <pc:docMk/>
            <pc:sldMk cId="595133007" sldId="654"/>
            <ac:spMk id="9" creationId="{53A19B58-3ED1-4875-8648-DDBBE0DECBE7}"/>
          </ac:spMkLst>
        </pc:spChg>
      </pc:sldChg>
      <pc:sldChg chg="modSp add del mod">
        <pc:chgData name="Mignolli, Valentina" userId="739e88f1-ce95-48b8-a5e2-7e4a8b71aa2c" providerId="ADAL" clId="{23C0DF36-116E-4C81-90D7-8D409F3D1C4E}" dt="2022-09-20T09:23:37.329" v="447" actId="47"/>
        <pc:sldMkLst>
          <pc:docMk/>
          <pc:sldMk cId="2001310069" sldId="655"/>
        </pc:sldMkLst>
        <pc:spChg chg="mod">
          <ac:chgData name="Mignolli, Valentina" userId="739e88f1-ce95-48b8-a5e2-7e4a8b71aa2c" providerId="ADAL" clId="{23C0DF36-116E-4C81-90D7-8D409F3D1C4E}" dt="2022-09-20T08:57:14.949" v="147" actId="14100"/>
          <ac:spMkLst>
            <pc:docMk/>
            <pc:sldMk cId="2001310069" sldId="655"/>
            <ac:spMk id="7" creationId="{8B414D04-AE6C-44D3-B269-B5248C735832}"/>
          </ac:spMkLst>
        </pc:spChg>
      </pc:sldChg>
      <pc:sldChg chg="modSp add mod">
        <pc:chgData name="Mignolli, Valentina" userId="739e88f1-ce95-48b8-a5e2-7e4a8b71aa2c" providerId="ADAL" clId="{23C0DF36-116E-4C81-90D7-8D409F3D1C4E}" dt="2022-09-20T13:21:56.390" v="788" actId="20578"/>
        <pc:sldMkLst>
          <pc:docMk/>
          <pc:sldMk cId="4125787483" sldId="656"/>
        </pc:sldMkLst>
        <pc:spChg chg="mod">
          <ac:chgData name="Mignolli, Valentina" userId="739e88f1-ce95-48b8-a5e2-7e4a8b71aa2c" providerId="ADAL" clId="{23C0DF36-116E-4C81-90D7-8D409F3D1C4E}" dt="2022-09-20T08:57:44.016" v="154" actId="20577"/>
          <ac:spMkLst>
            <pc:docMk/>
            <pc:sldMk cId="4125787483" sldId="656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0T13:21:56.390" v="788" actId="20578"/>
          <ac:spMkLst>
            <pc:docMk/>
            <pc:sldMk cId="4125787483" sldId="656"/>
            <ac:spMk id="7" creationId="{8EA6F44F-DBC3-8C6F-C6AB-F5C6D434E940}"/>
          </ac:spMkLst>
        </pc:spChg>
      </pc:sldChg>
      <pc:sldChg chg="modSp add mod">
        <pc:chgData name="Mignolli, Valentina" userId="739e88f1-ce95-48b8-a5e2-7e4a8b71aa2c" providerId="ADAL" clId="{23C0DF36-116E-4C81-90D7-8D409F3D1C4E}" dt="2022-09-20T13:22:08.064" v="789"/>
        <pc:sldMkLst>
          <pc:docMk/>
          <pc:sldMk cId="1077447416" sldId="657"/>
        </pc:sldMkLst>
        <pc:spChg chg="mod">
          <ac:chgData name="Mignolli, Valentina" userId="739e88f1-ce95-48b8-a5e2-7e4a8b71aa2c" providerId="ADAL" clId="{23C0DF36-116E-4C81-90D7-8D409F3D1C4E}" dt="2022-09-20T08:57:50.832" v="160" actId="20577"/>
          <ac:spMkLst>
            <pc:docMk/>
            <pc:sldMk cId="1077447416" sldId="657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0T13:22:08.064" v="789"/>
          <ac:spMkLst>
            <pc:docMk/>
            <pc:sldMk cId="1077447416" sldId="657"/>
            <ac:spMk id="7" creationId="{8EA6F44F-DBC3-8C6F-C6AB-F5C6D434E940}"/>
          </ac:spMkLst>
        </pc:spChg>
      </pc:sldChg>
      <pc:sldChg chg="modSp add del mod">
        <pc:chgData name="Mignolli, Valentina" userId="739e88f1-ce95-48b8-a5e2-7e4a8b71aa2c" providerId="ADAL" clId="{23C0DF36-116E-4C81-90D7-8D409F3D1C4E}" dt="2022-09-20T08:58:40.780" v="167" actId="2696"/>
        <pc:sldMkLst>
          <pc:docMk/>
          <pc:sldMk cId="703283085" sldId="658"/>
        </pc:sldMkLst>
        <pc:spChg chg="mod">
          <ac:chgData name="Mignolli, Valentina" userId="739e88f1-ce95-48b8-a5e2-7e4a8b71aa2c" providerId="ADAL" clId="{23C0DF36-116E-4C81-90D7-8D409F3D1C4E}" dt="2022-09-20T08:57:57.584" v="166" actId="20577"/>
          <ac:spMkLst>
            <pc:docMk/>
            <pc:sldMk cId="703283085" sldId="658"/>
            <ac:spMk id="5" creationId="{DCA14159-D9BF-AE3B-2071-E1D7319D80D3}"/>
          </ac:spMkLst>
        </pc:spChg>
      </pc:sldChg>
      <pc:sldChg chg="addSp delSp modSp add mod">
        <pc:chgData name="Mignolli, Valentina" userId="739e88f1-ce95-48b8-a5e2-7e4a8b71aa2c" providerId="ADAL" clId="{23C0DF36-116E-4C81-90D7-8D409F3D1C4E}" dt="2022-09-26T14:54:05.730" v="970" actId="207"/>
        <pc:sldMkLst>
          <pc:docMk/>
          <pc:sldMk cId="3071935929" sldId="659"/>
        </pc:sldMkLst>
        <pc:spChg chg="add del mod">
          <ac:chgData name="Mignolli, Valentina" userId="739e88f1-ce95-48b8-a5e2-7e4a8b71aa2c" providerId="ADAL" clId="{23C0DF36-116E-4C81-90D7-8D409F3D1C4E}" dt="2022-09-20T13:24:42.445" v="865" actId="478"/>
          <ac:spMkLst>
            <pc:docMk/>
            <pc:sldMk cId="3071935929" sldId="659"/>
            <ac:spMk id="6" creationId="{C701D348-4271-48FB-A7BB-5BE2D11603AC}"/>
          </ac:spMkLst>
        </pc:spChg>
        <pc:spChg chg="mod">
          <ac:chgData name="Mignolli, Valentina" userId="739e88f1-ce95-48b8-a5e2-7e4a8b71aa2c" providerId="ADAL" clId="{23C0DF36-116E-4C81-90D7-8D409F3D1C4E}" dt="2022-09-26T14:54:05.730" v="970" actId="207"/>
          <ac:spMkLst>
            <pc:docMk/>
            <pc:sldMk cId="3071935929" sldId="659"/>
            <ac:spMk id="7" creationId="{8EA6F44F-DBC3-8C6F-C6AB-F5C6D434E940}"/>
          </ac:spMkLst>
        </pc:spChg>
      </pc:sldChg>
      <pc:sldChg chg="modSp add mod">
        <pc:chgData name="Mignolli, Valentina" userId="739e88f1-ce95-48b8-a5e2-7e4a8b71aa2c" providerId="ADAL" clId="{23C0DF36-116E-4C81-90D7-8D409F3D1C4E}" dt="2022-09-26T14:54:15.604" v="972" actId="1036"/>
        <pc:sldMkLst>
          <pc:docMk/>
          <pc:sldMk cId="3716421272" sldId="660"/>
        </pc:sldMkLst>
        <pc:spChg chg="mod">
          <ac:chgData name="Mignolli, Valentina" userId="739e88f1-ce95-48b8-a5e2-7e4a8b71aa2c" providerId="ADAL" clId="{23C0DF36-116E-4C81-90D7-8D409F3D1C4E}" dt="2022-09-26T14:54:13.570" v="971" actId="207"/>
          <ac:spMkLst>
            <pc:docMk/>
            <pc:sldMk cId="3716421272" sldId="660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23C0DF36-116E-4C81-90D7-8D409F3D1C4E}" dt="2022-09-26T14:54:15.604" v="972" actId="1036"/>
          <ac:picMkLst>
            <pc:docMk/>
            <pc:sldMk cId="3716421272" sldId="660"/>
            <ac:picMk id="3" creationId="{601AA91C-F842-6876-0B1A-B17DAC8351C7}"/>
          </ac:picMkLst>
        </pc:picChg>
      </pc:sldChg>
      <pc:sldChg chg="addSp delSp modSp mod setBg setClrOvrMap">
        <pc:chgData name="Mignolli, Valentina" userId="739e88f1-ce95-48b8-a5e2-7e4a8b71aa2c" providerId="ADAL" clId="{23C0DF36-116E-4C81-90D7-8D409F3D1C4E}" dt="2022-09-20T10:42:40.922" v="482" actId="14100"/>
        <pc:sldMkLst>
          <pc:docMk/>
          <pc:sldMk cId="2888838543" sldId="661"/>
        </pc:sldMkLst>
        <pc:spChg chg="add mod ord">
          <ac:chgData name="Mignolli, Valentina" userId="739e88f1-ce95-48b8-a5e2-7e4a8b71aa2c" providerId="ADAL" clId="{23C0DF36-116E-4C81-90D7-8D409F3D1C4E}" dt="2022-09-20T10:42:40.922" v="482" actId="14100"/>
          <ac:spMkLst>
            <pc:docMk/>
            <pc:sldMk cId="2888838543" sldId="661"/>
            <ac:spMk id="2" creationId="{67B07CC5-D943-4000-84CE-90D08DB3D59E}"/>
          </ac:spMkLst>
        </pc:spChg>
        <pc:spChg chg="del">
          <ac:chgData name="Mignolli, Valentina" userId="739e88f1-ce95-48b8-a5e2-7e4a8b71aa2c" providerId="ADAL" clId="{23C0DF36-116E-4C81-90D7-8D409F3D1C4E}" dt="2022-09-20T09:04:03.653" v="178" actId="478"/>
          <ac:spMkLst>
            <pc:docMk/>
            <pc:sldMk cId="2888838543" sldId="661"/>
            <ac:spMk id="5" creationId="{DCA14159-D9BF-AE3B-2071-E1D7319D80D3}"/>
          </ac:spMkLst>
        </pc:spChg>
        <pc:spChg chg="add del">
          <ac:chgData name="Mignolli, Valentina" userId="739e88f1-ce95-48b8-a5e2-7e4a8b71aa2c" providerId="ADAL" clId="{23C0DF36-116E-4C81-90D7-8D409F3D1C4E}" dt="2022-09-20T10:40:23.651" v="464" actId="26606"/>
          <ac:spMkLst>
            <pc:docMk/>
            <pc:sldMk cId="2888838543" sldId="661"/>
            <ac:spMk id="6" creationId="{04812C46-200A-4DEB-A05E-3ED6C68C2387}"/>
          </ac:spMkLst>
        </pc:spChg>
        <pc:spChg chg="del">
          <ac:chgData name="Mignolli, Valentina" userId="739e88f1-ce95-48b8-a5e2-7e4a8b71aa2c" providerId="ADAL" clId="{23C0DF36-116E-4C81-90D7-8D409F3D1C4E}" dt="2022-09-20T09:04:05.007" v="179" actId="478"/>
          <ac:spMkLst>
            <pc:docMk/>
            <pc:sldMk cId="2888838543" sldId="661"/>
            <ac:spMk id="7" creationId="{8EA6F44F-DBC3-8C6F-C6AB-F5C6D434E940}"/>
          </ac:spMkLst>
        </pc:spChg>
        <pc:spChg chg="add del">
          <ac:chgData name="Mignolli, Valentina" userId="739e88f1-ce95-48b8-a5e2-7e4a8b71aa2c" providerId="ADAL" clId="{23C0DF36-116E-4C81-90D7-8D409F3D1C4E}" dt="2022-09-20T09:06:36.089" v="304" actId="26606"/>
          <ac:spMkLst>
            <pc:docMk/>
            <pc:sldMk cId="2888838543" sldId="661"/>
            <ac:spMk id="8" creationId="{F13C74B1-5B17-4795-BED0-7140497B445A}"/>
          </ac:spMkLst>
        </pc:spChg>
        <pc:spChg chg="add del">
          <ac:chgData name="Mignolli, Valentina" userId="739e88f1-ce95-48b8-a5e2-7e4a8b71aa2c" providerId="ADAL" clId="{23C0DF36-116E-4C81-90D7-8D409F3D1C4E}" dt="2022-09-20T10:40:23.651" v="464" actId="26606"/>
          <ac:spMkLst>
            <pc:docMk/>
            <pc:sldMk cId="2888838543" sldId="661"/>
            <ac:spMk id="9" creationId="{D1EA859B-E555-4109-94F3-6700E046E008}"/>
          </ac:spMkLst>
        </pc:spChg>
        <pc:spChg chg="add del">
          <ac:chgData name="Mignolli, Valentina" userId="739e88f1-ce95-48b8-a5e2-7e4a8b71aa2c" providerId="ADAL" clId="{23C0DF36-116E-4C81-90D7-8D409F3D1C4E}" dt="2022-09-20T09:06:36.089" v="304" actId="26606"/>
          <ac:spMkLst>
            <pc:docMk/>
            <pc:sldMk cId="2888838543" sldId="661"/>
            <ac:spMk id="10" creationId="{D4974D33-8DC5-464E-8C6D-BE58F0669C17}"/>
          </ac:spMkLst>
        </pc:spChg>
        <pc:spChg chg="add del">
          <ac:chgData name="Mignolli, Valentina" userId="739e88f1-ce95-48b8-a5e2-7e4a8b71aa2c" providerId="ADAL" clId="{23C0DF36-116E-4C81-90D7-8D409F3D1C4E}" dt="2022-09-20T10:40:42.150" v="468" actId="26606"/>
          <ac:spMkLst>
            <pc:docMk/>
            <pc:sldMk cId="2888838543" sldId="661"/>
            <ac:spMk id="11" creationId="{04812C46-200A-4DEB-A05E-3ED6C68C2387}"/>
          </ac:spMkLst>
        </pc:spChg>
        <pc:spChg chg="add del">
          <ac:chgData name="Mignolli, Valentina" userId="739e88f1-ce95-48b8-a5e2-7e4a8b71aa2c" providerId="ADAL" clId="{23C0DF36-116E-4C81-90D7-8D409F3D1C4E}" dt="2022-09-20T10:40:42.150" v="468" actId="26606"/>
          <ac:spMkLst>
            <pc:docMk/>
            <pc:sldMk cId="2888838543" sldId="661"/>
            <ac:spMk id="12" creationId="{D1EA859B-E555-4109-94F3-6700E046E008}"/>
          </ac:spMkLst>
        </pc:spChg>
        <pc:spChg chg="add del">
          <ac:chgData name="Mignolli, Valentina" userId="739e88f1-ce95-48b8-a5e2-7e4a8b71aa2c" providerId="ADAL" clId="{23C0DF36-116E-4C81-90D7-8D409F3D1C4E}" dt="2022-09-20T10:40:48.151" v="470" actId="26606"/>
          <ac:spMkLst>
            <pc:docMk/>
            <pc:sldMk cId="2888838543" sldId="661"/>
            <ac:spMk id="14" creationId="{04812C46-200A-4DEB-A05E-3ED6C68C2387}"/>
          </ac:spMkLst>
        </pc:spChg>
        <pc:spChg chg="add del">
          <ac:chgData name="Mignolli, Valentina" userId="739e88f1-ce95-48b8-a5e2-7e4a8b71aa2c" providerId="ADAL" clId="{23C0DF36-116E-4C81-90D7-8D409F3D1C4E}" dt="2022-09-20T09:06:31.687" v="299" actId="26606"/>
          <ac:spMkLst>
            <pc:docMk/>
            <pc:sldMk cId="2888838543" sldId="661"/>
            <ac:spMk id="15" creationId="{5A0118C5-4F8D-4CF4-BADD-53FEACC6C42A}"/>
          </ac:spMkLst>
        </pc:spChg>
        <pc:spChg chg="add del">
          <ac:chgData name="Mignolli, Valentina" userId="739e88f1-ce95-48b8-a5e2-7e4a8b71aa2c" providerId="ADAL" clId="{23C0DF36-116E-4C81-90D7-8D409F3D1C4E}" dt="2022-09-20T10:40:48.151" v="470" actId="26606"/>
          <ac:spMkLst>
            <pc:docMk/>
            <pc:sldMk cId="2888838543" sldId="661"/>
            <ac:spMk id="16" creationId="{D1EA859B-E555-4109-94F3-6700E046E008}"/>
          </ac:spMkLst>
        </pc:spChg>
        <pc:spChg chg="add del">
          <ac:chgData name="Mignolli, Valentina" userId="739e88f1-ce95-48b8-a5e2-7e4a8b71aa2c" providerId="ADAL" clId="{23C0DF36-116E-4C81-90D7-8D409F3D1C4E}" dt="2022-09-20T10:40:50.069" v="472" actId="26606"/>
          <ac:spMkLst>
            <pc:docMk/>
            <pc:sldMk cId="2888838543" sldId="661"/>
            <ac:spMk id="20" creationId="{327D73B4-9F5C-4A64-A179-51B9500CB8B5}"/>
          </ac:spMkLst>
        </pc:spChg>
        <pc:spChg chg="add del">
          <ac:chgData name="Mignolli, Valentina" userId="739e88f1-ce95-48b8-a5e2-7e4a8b71aa2c" providerId="ADAL" clId="{23C0DF36-116E-4C81-90D7-8D409F3D1C4E}" dt="2022-09-20T10:40:50.069" v="472" actId="26606"/>
          <ac:spMkLst>
            <pc:docMk/>
            <pc:sldMk cId="2888838543" sldId="661"/>
            <ac:spMk id="22" creationId="{C1F06963-6374-4B48-844F-071A9BAAAE02}"/>
          </ac:spMkLst>
        </pc:spChg>
        <pc:spChg chg="add del">
          <ac:chgData name="Mignolli, Valentina" userId="739e88f1-ce95-48b8-a5e2-7e4a8b71aa2c" providerId="ADAL" clId="{23C0DF36-116E-4C81-90D7-8D409F3D1C4E}" dt="2022-09-20T10:40:50.069" v="472" actId="26606"/>
          <ac:spMkLst>
            <pc:docMk/>
            <pc:sldMk cId="2888838543" sldId="661"/>
            <ac:spMk id="23" creationId="{6CB927A4-E432-4310-9CD5-E89FF5063179}"/>
          </ac:spMkLst>
        </pc:spChg>
        <pc:spChg chg="add del">
          <ac:chgData name="Mignolli, Valentina" userId="739e88f1-ce95-48b8-a5e2-7e4a8b71aa2c" providerId="ADAL" clId="{23C0DF36-116E-4C81-90D7-8D409F3D1C4E}" dt="2022-09-20T10:40:50.069" v="472" actId="26606"/>
          <ac:spMkLst>
            <pc:docMk/>
            <pc:sldMk cId="2888838543" sldId="661"/>
            <ac:spMk id="24" creationId="{1453BF6C-B012-48B7-B4E8-6D7AC7C27D02}"/>
          </ac:spMkLst>
        </pc:spChg>
        <pc:spChg chg="add del">
          <ac:chgData name="Mignolli, Valentina" userId="739e88f1-ce95-48b8-a5e2-7e4a8b71aa2c" providerId="ADAL" clId="{23C0DF36-116E-4C81-90D7-8D409F3D1C4E}" dt="2022-09-20T10:40:50.069" v="472" actId="26606"/>
          <ac:spMkLst>
            <pc:docMk/>
            <pc:sldMk cId="2888838543" sldId="661"/>
            <ac:spMk id="25" creationId="{E3020543-B24B-4EC4-8FFC-8DD88EEA91A8}"/>
          </ac:spMkLst>
        </pc:spChg>
        <pc:spChg chg="add">
          <ac:chgData name="Mignolli, Valentina" userId="739e88f1-ce95-48b8-a5e2-7e4a8b71aa2c" providerId="ADAL" clId="{23C0DF36-116E-4C81-90D7-8D409F3D1C4E}" dt="2022-09-20T10:40:50.074" v="473" actId="26606"/>
          <ac:spMkLst>
            <pc:docMk/>
            <pc:sldMk cId="2888838543" sldId="661"/>
            <ac:spMk id="27" creationId="{04812C46-200A-4DEB-A05E-3ED6C68C2387}"/>
          </ac:spMkLst>
        </pc:spChg>
        <pc:spChg chg="add del">
          <ac:chgData name="Mignolli, Valentina" userId="739e88f1-ce95-48b8-a5e2-7e4a8b71aa2c" providerId="ADAL" clId="{23C0DF36-116E-4C81-90D7-8D409F3D1C4E}" dt="2022-09-20T09:06:33.441" v="301" actId="26606"/>
          <ac:spMkLst>
            <pc:docMk/>
            <pc:sldMk cId="2888838543" sldId="661"/>
            <ac:spMk id="28" creationId="{2B97F24A-32CE-4C1C-A50D-3016B394DCFB}"/>
          </ac:spMkLst>
        </pc:spChg>
        <pc:spChg chg="add del">
          <ac:chgData name="Mignolli, Valentina" userId="739e88f1-ce95-48b8-a5e2-7e4a8b71aa2c" providerId="ADAL" clId="{23C0DF36-116E-4C81-90D7-8D409F3D1C4E}" dt="2022-09-20T09:06:33.441" v="301" actId="26606"/>
          <ac:spMkLst>
            <pc:docMk/>
            <pc:sldMk cId="2888838543" sldId="661"/>
            <ac:spMk id="29" creationId="{CD8B4F24-440B-49E9-B85D-733523DC064B}"/>
          </ac:spMkLst>
        </pc:spChg>
        <pc:spChg chg="add">
          <ac:chgData name="Mignolli, Valentina" userId="739e88f1-ce95-48b8-a5e2-7e4a8b71aa2c" providerId="ADAL" clId="{23C0DF36-116E-4C81-90D7-8D409F3D1C4E}" dt="2022-09-20T10:40:50.074" v="473" actId="26606"/>
          <ac:spMkLst>
            <pc:docMk/>
            <pc:sldMk cId="2888838543" sldId="661"/>
            <ac:spMk id="30" creationId="{D1EA859B-E555-4109-94F3-6700E046E008}"/>
          </ac:spMkLst>
        </pc:spChg>
        <pc:spChg chg="add del">
          <ac:chgData name="Mignolli, Valentina" userId="739e88f1-ce95-48b8-a5e2-7e4a8b71aa2c" providerId="ADAL" clId="{23C0DF36-116E-4C81-90D7-8D409F3D1C4E}" dt="2022-09-20T09:06:36.080" v="303" actId="26606"/>
          <ac:spMkLst>
            <pc:docMk/>
            <pc:sldMk cId="2888838543" sldId="661"/>
            <ac:spMk id="31" creationId="{9B76D444-2756-434F-AE61-96D69830C13E}"/>
          </ac:spMkLst>
        </pc:spChg>
        <pc:spChg chg="add del">
          <ac:chgData name="Mignolli, Valentina" userId="739e88f1-ce95-48b8-a5e2-7e4a8b71aa2c" providerId="ADAL" clId="{23C0DF36-116E-4C81-90D7-8D409F3D1C4E}" dt="2022-09-20T09:06:36.080" v="303" actId="26606"/>
          <ac:spMkLst>
            <pc:docMk/>
            <pc:sldMk cId="2888838543" sldId="661"/>
            <ac:spMk id="32" creationId="{A27B6159-7734-4564-9E0F-C4BC43C36E52}"/>
          </ac:spMkLst>
        </pc:spChg>
        <pc:spChg chg="add del">
          <ac:chgData name="Mignolli, Valentina" userId="739e88f1-ce95-48b8-a5e2-7e4a8b71aa2c" providerId="ADAL" clId="{23C0DF36-116E-4C81-90D7-8D409F3D1C4E}" dt="2022-09-20T09:07:12.803" v="310" actId="26606"/>
          <ac:spMkLst>
            <pc:docMk/>
            <pc:sldMk cId="2888838543" sldId="661"/>
            <ac:spMk id="34" creationId="{743AA782-23D1-4521-8CAD-47662984AA08}"/>
          </ac:spMkLst>
        </pc:spChg>
        <pc:spChg chg="add del">
          <ac:chgData name="Mignolli, Valentina" userId="739e88f1-ce95-48b8-a5e2-7e4a8b71aa2c" providerId="ADAL" clId="{23C0DF36-116E-4C81-90D7-8D409F3D1C4E}" dt="2022-09-20T09:07:12.803" v="310" actId="26606"/>
          <ac:spMkLst>
            <pc:docMk/>
            <pc:sldMk cId="2888838543" sldId="661"/>
            <ac:spMk id="35" creationId="{71877DBC-BB60-40F0-AC93-2ACDBAAE60CE}"/>
          </ac:spMkLst>
        </pc:spChg>
        <pc:spChg chg="add del">
          <ac:chgData name="Mignolli, Valentina" userId="739e88f1-ce95-48b8-a5e2-7e4a8b71aa2c" providerId="ADAL" clId="{23C0DF36-116E-4C81-90D7-8D409F3D1C4E}" dt="2022-09-20T09:07:05.813" v="307" actId="26606"/>
          <ac:spMkLst>
            <pc:docMk/>
            <pc:sldMk cId="2888838543" sldId="661"/>
            <ac:spMk id="40" creationId="{7B831B6F-405A-4B47-B9BB-5CA88F285844}"/>
          </ac:spMkLst>
        </pc:spChg>
        <pc:spChg chg="add del">
          <ac:chgData name="Mignolli, Valentina" userId="739e88f1-ce95-48b8-a5e2-7e4a8b71aa2c" providerId="ADAL" clId="{23C0DF36-116E-4C81-90D7-8D409F3D1C4E}" dt="2022-09-20T09:07:05.813" v="307" actId="26606"/>
          <ac:spMkLst>
            <pc:docMk/>
            <pc:sldMk cId="2888838543" sldId="661"/>
            <ac:spMk id="42" creationId="{953EE71A-6488-4203-A7C4-77102FD0DCCA}"/>
          </ac:spMkLst>
        </pc:spChg>
        <pc:spChg chg="add del">
          <ac:chgData name="Mignolli, Valentina" userId="739e88f1-ce95-48b8-a5e2-7e4a8b71aa2c" providerId="ADAL" clId="{23C0DF36-116E-4C81-90D7-8D409F3D1C4E}" dt="2022-09-20T09:07:12.733" v="309" actId="26606"/>
          <ac:spMkLst>
            <pc:docMk/>
            <pc:sldMk cId="2888838543" sldId="661"/>
            <ac:spMk id="44" creationId="{743AA782-23D1-4521-8CAD-47662984AA08}"/>
          </ac:spMkLst>
        </pc:spChg>
        <pc:spChg chg="add del">
          <ac:chgData name="Mignolli, Valentina" userId="739e88f1-ce95-48b8-a5e2-7e4a8b71aa2c" providerId="ADAL" clId="{23C0DF36-116E-4C81-90D7-8D409F3D1C4E}" dt="2022-09-20T09:07:12.733" v="309" actId="26606"/>
          <ac:spMkLst>
            <pc:docMk/>
            <pc:sldMk cId="2888838543" sldId="661"/>
            <ac:spMk id="45" creationId="{650D18FE-0824-4A46-B22C-A86B52E5780A}"/>
          </ac:spMkLst>
        </pc:spChg>
        <pc:spChg chg="add del">
          <ac:chgData name="Mignolli, Valentina" userId="739e88f1-ce95-48b8-a5e2-7e4a8b71aa2c" providerId="ADAL" clId="{23C0DF36-116E-4C81-90D7-8D409F3D1C4E}" dt="2022-09-20T09:07:39.650" v="321" actId="26606"/>
          <ac:spMkLst>
            <pc:docMk/>
            <pc:sldMk cId="2888838543" sldId="661"/>
            <ac:spMk id="47" creationId="{C2B4C0C7-2745-46BE-B15F-E50582545365}"/>
          </ac:spMkLst>
        </pc:spChg>
        <pc:spChg chg="add del">
          <ac:chgData name="Mignolli, Valentina" userId="739e88f1-ce95-48b8-a5e2-7e4a8b71aa2c" providerId="ADAL" clId="{23C0DF36-116E-4C81-90D7-8D409F3D1C4E}" dt="2022-09-20T09:07:27.134" v="312" actId="26606"/>
          <ac:spMkLst>
            <pc:docMk/>
            <pc:sldMk cId="2888838543" sldId="661"/>
            <ac:spMk id="55" creationId="{C2B4C0C7-2745-46BE-B15F-E50582545365}"/>
          </ac:spMkLst>
        </pc:spChg>
        <pc:spChg chg="add del">
          <ac:chgData name="Mignolli, Valentina" userId="739e88f1-ce95-48b8-a5e2-7e4a8b71aa2c" providerId="ADAL" clId="{23C0DF36-116E-4C81-90D7-8D409F3D1C4E}" dt="2022-09-20T09:07:29.552" v="314" actId="26606"/>
          <ac:spMkLst>
            <pc:docMk/>
            <pc:sldMk cId="2888838543" sldId="661"/>
            <ac:spMk id="63" creationId="{743AA782-23D1-4521-8CAD-47662984AA08}"/>
          </ac:spMkLst>
        </pc:spChg>
        <pc:spChg chg="add del">
          <ac:chgData name="Mignolli, Valentina" userId="739e88f1-ce95-48b8-a5e2-7e4a8b71aa2c" providerId="ADAL" clId="{23C0DF36-116E-4C81-90D7-8D409F3D1C4E}" dt="2022-09-20T09:07:29.552" v="314" actId="26606"/>
          <ac:spMkLst>
            <pc:docMk/>
            <pc:sldMk cId="2888838543" sldId="661"/>
            <ac:spMk id="64" creationId="{71877DBC-BB60-40F0-AC93-2ACDBAAE60CE}"/>
          </ac:spMkLst>
        </pc:spChg>
        <pc:spChg chg="add del">
          <ac:chgData name="Mignolli, Valentina" userId="739e88f1-ce95-48b8-a5e2-7e4a8b71aa2c" providerId="ADAL" clId="{23C0DF36-116E-4C81-90D7-8D409F3D1C4E}" dt="2022-09-20T09:07:31.392" v="316" actId="26606"/>
          <ac:spMkLst>
            <pc:docMk/>
            <pc:sldMk cId="2888838543" sldId="661"/>
            <ac:spMk id="66" creationId="{7B831B6F-405A-4B47-B9BB-5CA88F285844}"/>
          </ac:spMkLst>
        </pc:spChg>
        <pc:spChg chg="add del">
          <ac:chgData name="Mignolli, Valentina" userId="739e88f1-ce95-48b8-a5e2-7e4a8b71aa2c" providerId="ADAL" clId="{23C0DF36-116E-4C81-90D7-8D409F3D1C4E}" dt="2022-09-20T09:07:31.392" v="316" actId="26606"/>
          <ac:spMkLst>
            <pc:docMk/>
            <pc:sldMk cId="2888838543" sldId="661"/>
            <ac:spMk id="67" creationId="{953EE71A-6488-4203-A7C4-77102FD0DCCA}"/>
          </ac:spMkLst>
        </pc:spChg>
        <pc:spChg chg="add del">
          <ac:chgData name="Mignolli, Valentina" userId="739e88f1-ce95-48b8-a5e2-7e4a8b71aa2c" providerId="ADAL" clId="{23C0DF36-116E-4C81-90D7-8D409F3D1C4E}" dt="2022-09-20T09:07:36.087" v="318" actId="26606"/>
          <ac:spMkLst>
            <pc:docMk/>
            <pc:sldMk cId="2888838543" sldId="661"/>
            <ac:spMk id="69" creationId="{2B97F24A-32CE-4C1C-A50D-3016B394DCFB}"/>
          </ac:spMkLst>
        </pc:spChg>
        <pc:spChg chg="add del">
          <ac:chgData name="Mignolli, Valentina" userId="739e88f1-ce95-48b8-a5e2-7e4a8b71aa2c" providerId="ADAL" clId="{23C0DF36-116E-4C81-90D7-8D409F3D1C4E}" dt="2022-09-20T09:07:36.087" v="318" actId="26606"/>
          <ac:spMkLst>
            <pc:docMk/>
            <pc:sldMk cId="2888838543" sldId="661"/>
            <ac:spMk id="70" creationId="{CD8B4F24-440B-49E9-B85D-733523DC064B}"/>
          </ac:spMkLst>
        </pc:spChg>
        <pc:spChg chg="add del">
          <ac:chgData name="Mignolli, Valentina" userId="739e88f1-ce95-48b8-a5e2-7e4a8b71aa2c" providerId="ADAL" clId="{23C0DF36-116E-4C81-90D7-8D409F3D1C4E}" dt="2022-09-20T09:07:39.583" v="320" actId="26606"/>
          <ac:spMkLst>
            <pc:docMk/>
            <pc:sldMk cId="2888838543" sldId="661"/>
            <ac:spMk id="72" creationId="{743AA782-23D1-4521-8CAD-47662984AA08}"/>
          </ac:spMkLst>
        </pc:spChg>
        <pc:spChg chg="add del">
          <ac:chgData name="Mignolli, Valentina" userId="739e88f1-ce95-48b8-a5e2-7e4a8b71aa2c" providerId="ADAL" clId="{23C0DF36-116E-4C81-90D7-8D409F3D1C4E}" dt="2022-09-20T09:07:39.583" v="320" actId="26606"/>
          <ac:spMkLst>
            <pc:docMk/>
            <pc:sldMk cId="2888838543" sldId="661"/>
            <ac:spMk id="73" creationId="{650D18FE-0824-4A46-B22C-A86B52E5780A}"/>
          </ac:spMkLst>
        </pc:spChg>
        <pc:spChg chg="add del">
          <ac:chgData name="Mignolli, Valentina" userId="739e88f1-ce95-48b8-a5e2-7e4a8b71aa2c" providerId="ADAL" clId="{23C0DF36-116E-4C81-90D7-8D409F3D1C4E}" dt="2022-09-20T10:38:09.294" v="453" actId="26606"/>
          <ac:spMkLst>
            <pc:docMk/>
            <pc:sldMk cId="2888838543" sldId="661"/>
            <ac:spMk id="75" creationId="{2C61293E-6EBE-43EF-A52C-9BEBFD7679D4}"/>
          </ac:spMkLst>
        </pc:spChg>
        <pc:spChg chg="add del">
          <ac:chgData name="Mignolli, Valentina" userId="739e88f1-ce95-48b8-a5e2-7e4a8b71aa2c" providerId="ADAL" clId="{23C0DF36-116E-4C81-90D7-8D409F3D1C4E}" dt="2022-09-20T10:38:09.294" v="453" actId="26606"/>
          <ac:spMkLst>
            <pc:docMk/>
            <pc:sldMk cId="2888838543" sldId="661"/>
            <ac:spMk id="76" creationId="{21540236-BFD5-4A9D-8840-4703E7F76825}"/>
          </ac:spMkLst>
        </pc:spChg>
        <pc:grpChg chg="add del">
          <ac:chgData name="Mignolli, Valentina" userId="739e88f1-ce95-48b8-a5e2-7e4a8b71aa2c" providerId="ADAL" clId="{23C0DF36-116E-4C81-90D7-8D409F3D1C4E}" dt="2022-09-20T09:06:31.687" v="299" actId="26606"/>
          <ac:grpSpMkLst>
            <pc:docMk/>
            <pc:sldMk cId="2888838543" sldId="661"/>
            <ac:grpSpMk id="17" creationId="{B894EFA8-F425-4D19-A94B-445388B31E20}"/>
          </ac:grpSpMkLst>
        </pc:grpChg>
        <pc:grpChg chg="add del">
          <ac:chgData name="Mignolli, Valentina" userId="739e88f1-ce95-48b8-a5e2-7e4a8b71aa2c" providerId="ADAL" clId="{23C0DF36-116E-4C81-90D7-8D409F3D1C4E}" dt="2022-09-20T09:06:31.687" v="299" actId="26606"/>
          <ac:grpSpMkLst>
            <pc:docMk/>
            <pc:sldMk cId="2888838543" sldId="661"/>
            <ac:grpSpMk id="21" creationId="{582A903B-6B78-4F0A-B7C9-3D80499020B8}"/>
          </ac:grpSpMkLst>
        </pc:grpChg>
        <pc:grpChg chg="add del">
          <ac:chgData name="Mignolli, Valentina" userId="739e88f1-ce95-48b8-a5e2-7e4a8b71aa2c" providerId="ADAL" clId="{23C0DF36-116E-4C81-90D7-8D409F3D1C4E}" dt="2022-09-20T09:07:39.650" v="321" actId="26606"/>
          <ac:grpSpMkLst>
            <pc:docMk/>
            <pc:sldMk cId="2888838543" sldId="661"/>
            <ac:grpSpMk id="48" creationId="{89D8939B-D984-4564-B942-51C44F623C98}"/>
          </ac:grpSpMkLst>
        </pc:grpChg>
        <pc:grpChg chg="add del">
          <ac:chgData name="Mignolli, Valentina" userId="739e88f1-ce95-48b8-a5e2-7e4a8b71aa2c" providerId="ADAL" clId="{23C0DF36-116E-4C81-90D7-8D409F3D1C4E}" dt="2022-09-20T09:07:27.134" v="312" actId="26606"/>
          <ac:grpSpMkLst>
            <pc:docMk/>
            <pc:sldMk cId="2888838543" sldId="661"/>
            <ac:grpSpMk id="57" creationId="{89D8939B-D984-4564-B942-51C44F623C98}"/>
          </ac:grpSpMkLst>
        </pc:grpChg>
        <pc:picChg chg="mod ord">
          <ac:chgData name="Mignolli, Valentina" userId="739e88f1-ce95-48b8-a5e2-7e4a8b71aa2c" providerId="ADAL" clId="{23C0DF36-116E-4C81-90D7-8D409F3D1C4E}" dt="2022-09-20T10:40:50.074" v="473" actId="26606"/>
          <ac:picMkLst>
            <pc:docMk/>
            <pc:sldMk cId="2888838543" sldId="661"/>
            <ac:picMk id="3" creationId="{601AA91C-F842-6876-0B1A-B17DAC8351C7}"/>
          </ac:picMkLst>
        </pc:picChg>
        <pc:cxnChg chg="add del">
          <ac:chgData name="Mignolli, Valentina" userId="739e88f1-ce95-48b8-a5e2-7e4a8b71aa2c" providerId="ADAL" clId="{23C0DF36-116E-4C81-90D7-8D409F3D1C4E}" dt="2022-09-20T10:40:50.069" v="472" actId="26606"/>
          <ac:cxnSpMkLst>
            <pc:docMk/>
            <pc:sldMk cId="2888838543" sldId="661"/>
            <ac:cxnSpMk id="18" creationId="{C49DA8F6-BCC1-4447-B54C-57856834B94B}"/>
          </ac:cxnSpMkLst>
        </pc:cxnChg>
        <pc:cxnChg chg="add del">
          <ac:chgData name="Mignolli, Valentina" userId="739e88f1-ce95-48b8-a5e2-7e4a8b71aa2c" providerId="ADAL" clId="{23C0DF36-116E-4C81-90D7-8D409F3D1C4E}" dt="2022-09-20T09:06:36.080" v="303" actId="26606"/>
          <ac:cxnSpMkLst>
            <pc:docMk/>
            <pc:sldMk cId="2888838543" sldId="661"/>
            <ac:cxnSpMk id="19" creationId="{E2FFB46B-05BC-4950-B18A-9593FDAE6ED7}"/>
          </ac:cxnSpMkLst>
        </pc:cxnChg>
      </pc:sldChg>
      <pc:sldChg chg="modSp mod delDesignElem">
        <pc:chgData name="Mignolli, Valentina" userId="739e88f1-ce95-48b8-a5e2-7e4a8b71aa2c" providerId="ADAL" clId="{23C0DF36-116E-4C81-90D7-8D409F3D1C4E}" dt="2022-09-20T13:28:42.521" v="908" actId="20577"/>
        <pc:sldMkLst>
          <pc:docMk/>
          <pc:sldMk cId="3412455552" sldId="662"/>
        </pc:sldMkLst>
        <pc:spChg chg="mod">
          <ac:chgData name="Mignolli, Valentina" userId="739e88f1-ce95-48b8-a5e2-7e4a8b71aa2c" providerId="ADAL" clId="{23C0DF36-116E-4C81-90D7-8D409F3D1C4E}" dt="2022-09-20T13:28:42.521" v="908" actId="20577"/>
          <ac:spMkLst>
            <pc:docMk/>
            <pc:sldMk cId="3412455552" sldId="662"/>
            <ac:spMk id="2" creationId="{67B07CC5-D943-4000-84CE-90D08DB3D59E}"/>
          </ac:spMkLst>
        </pc:spChg>
      </pc:sldChg>
    </pc:docChg>
  </pc:docChgLst>
  <pc:docChgLst>
    <pc:chgData name="Russo, Franco" userId="39fda6d1-64ba-467b-aa89-3aef59b608c7" providerId="ADAL" clId="{89EE7FE4-4090-4978-B501-DC9AA557D913}"/>
    <pc:docChg chg="undo custSel delSld modSld">
      <pc:chgData name="Russo, Franco" userId="39fda6d1-64ba-467b-aa89-3aef59b608c7" providerId="ADAL" clId="{89EE7FE4-4090-4978-B501-DC9AA557D913}" dt="2022-09-26T14:18:34.034" v="137"/>
      <pc:docMkLst>
        <pc:docMk/>
      </pc:docMkLst>
      <pc:sldChg chg="modNotes">
        <pc:chgData name="Russo, Franco" userId="39fda6d1-64ba-467b-aa89-3aef59b608c7" providerId="ADAL" clId="{89EE7FE4-4090-4978-B501-DC9AA557D913}" dt="2022-09-26T14:00:37.464" v="2" actId="6549"/>
        <pc:sldMkLst>
          <pc:docMk/>
          <pc:sldMk cId="3070287308" sldId="608"/>
        </pc:sldMkLst>
      </pc:sldChg>
      <pc:sldChg chg="modSp mod modNotes">
        <pc:chgData name="Russo, Franco" userId="39fda6d1-64ba-467b-aa89-3aef59b608c7" providerId="ADAL" clId="{89EE7FE4-4090-4978-B501-DC9AA557D913}" dt="2022-09-26T14:01:59.890" v="21" actId="6549"/>
        <pc:sldMkLst>
          <pc:docMk/>
          <pc:sldMk cId="3748727120" sldId="612"/>
        </pc:sldMkLst>
        <pc:spChg chg="mod">
          <ac:chgData name="Russo, Franco" userId="39fda6d1-64ba-467b-aa89-3aef59b608c7" providerId="ADAL" clId="{89EE7FE4-4090-4978-B501-DC9AA557D913}" dt="2022-09-26T14:01:59.890" v="21" actId="6549"/>
          <ac:spMkLst>
            <pc:docMk/>
            <pc:sldMk cId="3748727120" sldId="612"/>
            <ac:spMk id="7" creationId="{8B414D04-AE6C-44D3-B269-B5248C735832}"/>
          </ac:spMkLst>
        </pc:spChg>
      </pc:sldChg>
      <pc:sldChg chg="modNotes">
        <pc:chgData name="Russo, Franco" userId="39fda6d1-64ba-467b-aa89-3aef59b608c7" providerId="ADAL" clId="{89EE7FE4-4090-4978-B501-DC9AA557D913}" dt="2022-09-26T14:07:40.040" v="44" actId="14100"/>
        <pc:sldMkLst>
          <pc:docMk/>
          <pc:sldMk cId="2500433206" sldId="619"/>
        </pc:sldMkLst>
      </pc:sldChg>
      <pc:sldChg chg="modNotes">
        <pc:chgData name="Russo, Franco" userId="39fda6d1-64ba-467b-aa89-3aef59b608c7" providerId="ADAL" clId="{89EE7FE4-4090-4978-B501-DC9AA557D913}" dt="2022-09-26T14:03:40.996" v="23" actId="6549"/>
        <pc:sldMkLst>
          <pc:docMk/>
          <pc:sldMk cId="3345140042" sldId="632"/>
        </pc:sldMkLst>
      </pc:sldChg>
      <pc:sldChg chg="modNotes">
        <pc:chgData name="Russo, Franco" userId="39fda6d1-64ba-467b-aa89-3aef59b608c7" providerId="ADAL" clId="{89EE7FE4-4090-4978-B501-DC9AA557D913}" dt="2022-09-26T14:04:12.001" v="28" actId="14100"/>
        <pc:sldMkLst>
          <pc:docMk/>
          <pc:sldMk cId="3111033447" sldId="633"/>
        </pc:sldMkLst>
      </pc:sldChg>
      <pc:sldChg chg="modNotes">
        <pc:chgData name="Russo, Franco" userId="39fda6d1-64ba-467b-aa89-3aef59b608c7" providerId="ADAL" clId="{89EE7FE4-4090-4978-B501-DC9AA557D913}" dt="2022-09-26T14:17:28.640" v="117" actId="6549"/>
        <pc:sldMkLst>
          <pc:docMk/>
          <pc:sldMk cId="2698168154" sldId="635"/>
        </pc:sldMkLst>
      </pc:sldChg>
      <pc:sldChg chg="modNotes">
        <pc:chgData name="Russo, Franco" userId="39fda6d1-64ba-467b-aa89-3aef59b608c7" providerId="ADAL" clId="{89EE7FE4-4090-4978-B501-DC9AA557D913}" dt="2022-09-26T14:18:12.973" v="131" actId="6549"/>
        <pc:sldMkLst>
          <pc:docMk/>
          <pc:sldMk cId="1861343880" sldId="641"/>
        </pc:sldMkLst>
      </pc:sldChg>
      <pc:sldChg chg="del modNotes">
        <pc:chgData name="Russo, Franco" userId="39fda6d1-64ba-467b-aa89-3aef59b608c7" providerId="ADAL" clId="{89EE7FE4-4090-4978-B501-DC9AA557D913}" dt="2022-09-26T14:06:16.516" v="34" actId="47"/>
        <pc:sldMkLst>
          <pc:docMk/>
          <pc:sldMk cId="2937975648" sldId="642"/>
        </pc:sldMkLst>
      </pc:sldChg>
      <pc:sldChg chg="del">
        <pc:chgData name="Russo, Franco" userId="39fda6d1-64ba-467b-aa89-3aef59b608c7" providerId="ADAL" clId="{89EE7FE4-4090-4978-B501-DC9AA557D913}" dt="2022-09-26T14:06:17.733" v="35" actId="47"/>
        <pc:sldMkLst>
          <pc:docMk/>
          <pc:sldMk cId="231442892" sldId="643"/>
        </pc:sldMkLst>
      </pc:sldChg>
      <pc:sldChg chg="modNotes">
        <pc:chgData name="Russo, Franco" userId="39fda6d1-64ba-467b-aa89-3aef59b608c7" providerId="ADAL" clId="{89EE7FE4-4090-4978-B501-DC9AA557D913}" dt="2022-09-26T14:17:36.033" v="118" actId="6549"/>
        <pc:sldMkLst>
          <pc:docMk/>
          <pc:sldMk cId="1530350806" sldId="644"/>
        </pc:sldMkLst>
      </pc:sldChg>
      <pc:sldChg chg="modNotes">
        <pc:chgData name="Russo, Franco" userId="39fda6d1-64ba-467b-aa89-3aef59b608c7" providerId="ADAL" clId="{89EE7FE4-4090-4978-B501-DC9AA557D913}" dt="2022-09-26T14:07:06.216" v="38"/>
        <pc:sldMkLst>
          <pc:docMk/>
          <pc:sldMk cId="3275937772" sldId="646"/>
        </pc:sldMkLst>
      </pc:sldChg>
      <pc:sldChg chg="modNotes">
        <pc:chgData name="Russo, Franco" userId="39fda6d1-64ba-467b-aa89-3aef59b608c7" providerId="ADAL" clId="{89EE7FE4-4090-4978-B501-DC9AA557D913}" dt="2022-09-26T14:07:43.301" v="45" actId="14100"/>
        <pc:sldMkLst>
          <pc:docMk/>
          <pc:sldMk cId="861094143" sldId="647"/>
        </pc:sldMkLst>
      </pc:sldChg>
      <pc:sldChg chg="modNotes">
        <pc:chgData name="Russo, Franco" userId="39fda6d1-64ba-467b-aa89-3aef59b608c7" providerId="ADAL" clId="{89EE7FE4-4090-4978-B501-DC9AA557D913}" dt="2022-09-26T14:08:12.368" v="47" actId="14100"/>
        <pc:sldMkLst>
          <pc:docMk/>
          <pc:sldMk cId="1696730615" sldId="648"/>
        </pc:sldMkLst>
      </pc:sldChg>
      <pc:sldChg chg="modNotes">
        <pc:chgData name="Russo, Franco" userId="39fda6d1-64ba-467b-aa89-3aef59b608c7" providerId="ADAL" clId="{89EE7FE4-4090-4978-B501-DC9AA557D913}" dt="2022-09-26T14:08:25.640" v="50" actId="14100"/>
        <pc:sldMkLst>
          <pc:docMk/>
          <pc:sldMk cId="2308061769" sldId="649"/>
        </pc:sldMkLst>
      </pc:sldChg>
      <pc:sldChg chg="modNotes">
        <pc:chgData name="Russo, Franco" userId="39fda6d1-64ba-467b-aa89-3aef59b608c7" providerId="ADAL" clId="{89EE7FE4-4090-4978-B501-DC9AA557D913}" dt="2022-09-26T14:11:21.657" v="56" actId="6549"/>
        <pc:sldMkLst>
          <pc:docMk/>
          <pc:sldMk cId="3992741731" sldId="650"/>
        </pc:sldMkLst>
      </pc:sldChg>
      <pc:sldChg chg="modNotes">
        <pc:chgData name="Russo, Franco" userId="39fda6d1-64ba-467b-aa89-3aef59b608c7" providerId="ADAL" clId="{89EE7FE4-4090-4978-B501-DC9AA557D913}" dt="2022-09-26T14:13:46.191" v="59"/>
        <pc:sldMkLst>
          <pc:docMk/>
          <pc:sldMk cId="3040004127" sldId="652"/>
        </pc:sldMkLst>
      </pc:sldChg>
      <pc:sldChg chg="modNotes">
        <pc:chgData name="Russo, Franco" userId="39fda6d1-64ba-467b-aa89-3aef59b608c7" providerId="ADAL" clId="{89EE7FE4-4090-4978-B501-DC9AA557D913}" dt="2022-09-26T14:15:07.519" v="108" actId="20577"/>
        <pc:sldMkLst>
          <pc:docMk/>
          <pc:sldMk cId="2420157193" sldId="653"/>
        </pc:sldMkLst>
      </pc:sldChg>
      <pc:sldChg chg="modNotes">
        <pc:chgData name="Russo, Franco" userId="39fda6d1-64ba-467b-aa89-3aef59b608c7" providerId="ADAL" clId="{89EE7FE4-4090-4978-B501-DC9AA557D913}" dt="2022-09-26T14:15:26.047" v="109"/>
        <pc:sldMkLst>
          <pc:docMk/>
          <pc:sldMk cId="595133007" sldId="654"/>
        </pc:sldMkLst>
      </pc:sldChg>
      <pc:sldChg chg="modNotes">
        <pc:chgData name="Russo, Franco" userId="39fda6d1-64ba-467b-aa89-3aef59b608c7" providerId="ADAL" clId="{89EE7FE4-4090-4978-B501-DC9AA557D913}" dt="2022-09-26T14:16:45.172" v="111" actId="14100"/>
        <pc:sldMkLst>
          <pc:docMk/>
          <pc:sldMk cId="4125787483" sldId="656"/>
        </pc:sldMkLst>
      </pc:sldChg>
      <pc:sldChg chg="modNotes">
        <pc:chgData name="Russo, Franco" userId="39fda6d1-64ba-467b-aa89-3aef59b608c7" providerId="ADAL" clId="{89EE7FE4-4090-4978-B501-DC9AA557D913}" dt="2022-09-26T14:16:54.157" v="114"/>
        <pc:sldMkLst>
          <pc:docMk/>
          <pc:sldMk cId="1077447416" sldId="657"/>
        </pc:sldMkLst>
      </pc:sldChg>
      <pc:sldChg chg="modNotes">
        <pc:chgData name="Russo, Franco" userId="39fda6d1-64ba-467b-aa89-3aef59b608c7" providerId="ADAL" clId="{89EE7FE4-4090-4978-B501-DC9AA557D913}" dt="2022-09-26T14:18:26.429" v="134" actId="14100"/>
        <pc:sldMkLst>
          <pc:docMk/>
          <pc:sldMk cId="3071935929" sldId="659"/>
        </pc:sldMkLst>
      </pc:sldChg>
      <pc:sldChg chg="modNotes">
        <pc:chgData name="Russo, Franco" userId="39fda6d1-64ba-467b-aa89-3aef59b608c7" providerId="ADAL" clId="{89EE7FE4-4090-4978-B501-DC9AA557D913}" dt="2022-09-26T14:18:34.034" v="137"/>
        <pc:sldMkLst>
          <pc:docMk/>
          <pc:sldMk cId="3716421272" sldId="660"/>
        </pc:sldMkLst>
      </pc:sldChg>
    </pc:docChg>
  </pc:docChgLst>
  <pc:docChgLst>
    <pc:chgData name="Mignolli, Valentina" userId="739e88f1-ce95-48b8-a5e2-7e4a8b71aa2c" providerId="ADAL" clId="{DE8CDC7D-0D84-4BE9-B98A-76771A275937}"/>
    <pc:docChg chg="custSel modSld">
      <pc:chgData name="Mignolli, Valentina" userId="739e88f1-ce95-48b8-a5e2-7e4a8b71aa2c" providerId="ADAL" clId="{DE8CDC7D-0D84-4BE9-B98A-76771A275937}" dt="2023-09-26T14:05:35.752" v="103"/>
      <pc:docMkLst>
        <pc:docMk/>
      </pc:docMkLst>
      <pc:sldChg chg="modSp mod modNotesTx">
        <pc:chgData name="Mignolli, Valentina" userId="739e88f1-ce95-48b8-a5e2-7e4a8b71aa2c" providerId="ADAL" clId="{DE8CDC7D-0D84-4BE9-B98A-76771A275937}" dt="2023-09-26T13:46:57.420" v="13" actId="20577"/>
        <pc:sldMkLst>
          <pc:docMk/>
          <pc:sldMk cId="2327792765" sldId="257"/>
        </pc:sldMkLst>
        <pc:spChg chg="mod">
          <ac:chgData name="Mignolli, Valentina" userId="739e88f1-ce95-48b8-a5e2-7e4a8b71aa2c" providerId="ADAL" clId="{DE8CDC7D-0D84-4BE9-B98A-76771A275937}" dt="2023-09-26T13:46:57.420" v="13" actId="20577"/>
          <ac:spMkLst>
            <pc:docMk/>
            <pc:sldMk cId="2327792765" sldId="257"/>
            <ac:spMk id="6" creationId="{EC4B9D8A-4BC0-4C2D-9719-A5FF8F7D9405}"/>
          </ac:spMkLst>
        </pc:spChg>
      </pc:sldChg>
      <pc:sldChg chg="modNotesTx">
        <pc:chgData name="Mignolli, Valentina" userId="739e88f1-ce95-48b8-a5e2-7e4a8b71aa2c" providerId="ADAL" clId="{DE8CDC7D-0D84-4BE9-B98A-76771A275937}" dt="2023-09-26T13:42:21.866" v="5" actId="6549"/>
        <pc:sldMkLst>
          <pc:docMk/>
          <pc:sldMk cId="3070287308" sldId="608"/>
        </pc:sldMkLst>
      </pc:sldChg>
      <pc:sldChg chg="modNotesTx">
        <pc:chgData name="Mignolli, Valentina" userId="739e88f1-ce95-48b8-a5e2-7e4a8b71aa2c" providerId="ADAL" clId="{DE8CDC7D-0D84-4BE9-B98A-76771A275937}" dt="2023-09-26T13:45:07.403" v="9" actId="20577"/>
        <pc:sldMkLst>
          <pc:docMk/>
          <pc:sldMk cId="3748727120" sldId="612"/>
        </pc:sldMkLst>
      </pc:sldChg>
      <pc:sldChg chg="modNotesTx">
        <pc:chgData name="Mignolli, Valentina" userId="739e88f1-ce95-48b8-a5e2-7e4a8b71aa2c" providerId="ADAL" clId="{DE8CDC7D-0D84-4BE9-B98A-76771A275937}" dt="2023-09-26T13:54:37.010" v="79" actId="6549"/>
        <pc:sldMkLst>
          <pc:docMk/>
          <pc:sldMk cId="2500433206" sldId="619"/>
        </pc:sldMkLst>
      </pc:sldChg>
      <pc:sldChg chg="modSp mod">
        <pc:chgData name="Mignolli, Valentina" userId="739e88f1-ce95-48b8-a5e2-7e4a8b71aa2c" providerId="ADAL" clId="{DE8CDC7D-0D84-4BE9-B98A-76771A275937}" dt="2023-09-26T13:52:35.351" v="70"/>
        <pc:sldMkLst>
          <pc:docMk/>
          <pc:sldMk cId="2698168154" sldId="635"/>
        </pc:sldMkLst>
        <pc:spChg chg="mod">
          <ac:chgData name="Mignolli, Valentina" userId="739e88f1-ce95-48b8-a5e2-7e4a8b71aa2c" providerId="ADAL" clId="{DE8CDC7D-0D84-4BE9-B98A-76771A275937}" dt="2023-09-26T13:52:35.351" v="70"/>
          <ac:spMkLst>
            <pc:docMk/>
            <pc:sldMk cId="2698168154" sldId="635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DE8CDC7D-0D84-4BE9-B98A-76771A275937}" dt="2023-09-26T14:03:20.274" v="92" actId="6549"/>
        <pc:sldMkLst>
          <pc:docMk/>
          <pc:sldMk cId="1861343880" sldId="641"/>
        </pc:sldMkLst>
        <pc:spChg chg="mod">
          <ac:chgData name="Mignolli, Valentina" userId="739e88f1-ce95-48b8-a5e2-7e4a8b71aa2c" providerId="ADAL" clId="{DE8CDC7D-0D84-4BE9-B98A-76771A275937}" dt="2023-09-26T14:03:20.274" v="92" actId="6549"/>
          <ac:spMkLst>
            <pc:docMk/>
            <pc:sldMk cId="1861343880" sldId="641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DE8CDC7D-0D84-4BE9-B98A-76771A275937}" dt="2023-09-26T13:52:03.093" v="69" actId="20577"/>
        <pc:sldMkLst>
          <pc:docMk/>
          <pc:sldMk cId="1530350806" sldId="644"/>
        </pc:sldMkLst>
        <pc:spChg chg="mod">
          <ac:chgData name="Mignolli, Valentina" userId="739e88f1-ce95-48b8-a5e2-7e4a8b71aa2c" providerId="ADAL" clId="{DE8CDC7D-0D84-4BE9-B98A-76771A275937}" dt="2023-09-26T13:52:03.093" v="69" actId="20577"/>
          <ac:spMkLst>
            <pc:docMk/>
            <pc:sldMk cId="1530350806" sldId="644"/>
            <ac:spMk id="7" creationId="{8EA6F44F-DBC3-8C6F-C6AB-F5C6D434E940}"/>
          </ac:spMkLst>
        </pc:spChg>
      </pc:sldChg>
      <pc:sldChg chg="modNotesTx">
        <pc:chgData name="Mignolli, Valentina" userId="739e88f1-ce95-48b8-a5e2-7e4a8b71aa2c" providerId="ADAL" clId="{DE8CDC7D-0D84-4BE9-B98A-76771A275937}" dt="2023-09-26T13:54:00.340" v="73" actId="20577"/>
        <pc:sldMkLst>
          <pc:docMk/>
          <pc:sldMk cId="3275937772" sldId="646"/>
        </pc:sldMkLst>
      </pc:sldChg>
      <pc:sldChg chg="modNotesTx">
        <pc:chgData name="Mignolli, Valentina" userId="739e88f1-ce95-48b8-a5e2-7e4a8b71aa2c" providerId="ADAL" clId="{DE8CDC7D-0D84-4BE9-B98A-76771A275937}" dt="2023-09-26T13:54:21.269" v="76" actId="6549"/>
        <pc:sldMkLst>
          <pc:docMk/>
          <pc:sldMk cId="861094143" sldId="647"/>
        </pc:sldMkLst>
      </pc:sldChg>
      <pc:sldChg chg="modNotesTx">
        <pc:chgData name="Mignolli, Valentina" userId="739e88f1-ce95-48b8-a5e2-7e4a8b71aa2c" providerId="ADAL" clId="{DE8CDC7D-0D84-4BE9-B98A-76771A275937}" dt="2023-09-26T13:56:42.311" v="81"/>
        <pc:sldMkLst>
          <pc:docMk/>
          <pc:sldMk cId="1696730615" sldId="648"/>
        </pc:sldMkLst>
      </pc:sldChg>
      <pc:sldChg chg="modNotesTx">
        <pc:chgData name="Mignolli, Valentina" userId="739e88f1-ce95-48b8-a5e2-7e4a8b71aa2c" providerId="ADAL" clId="{DE8CDC7D-0D84-4BE9-B98A-76771A275937}" dt="2023-09-26T13:57:31.543" v="84"/>
        <pc:sldMkLst>
          <pc:docMk/>
          <pc:sldMk cId="2308061769" sldId="649"/>
        </pc:sldMkLst>
      </pc:sldChg>
      <pc:sldChg chg="modSp mod">
        <pc:chgData name="Mignolli, Valentina" userId="739e88f1-ce95-48b8-a5e2-7e4a8b71aa2c" providerId="ADAL" clId="{DE8CDC7D-0D84-4BE9-B98A-76771A275937}" dt="2023-09-26T14:01:01.049" v="85"/>
        <pc:sldMkLst>
          <pc:docMk/>
          <pc:sldMk cId="3040004127" sldId="652"/>
        </pc:sldMkLst>
        <pc:spChg chg="mod">
          <ac:chgData name="Mignolli, Valentina" userId="739e88f1-ce95-48b8-a5e2-7e4a8b71aa2c" providerId="ADAL" clId="{DE8CDC7D-0D84-4BE9-B98A-76771A275937}" dt="2023-09-26T14:01:01.049" v="85"/>
          <ac:spMkLst>
            <pc:docMk/>
            <pc:sldMk cId="3040004127" sldId="652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DE8CDC7D-0D84-4BE9-B98A-76771A275937}" dt="2023-09-26T14:01:33.753" v="86"/>
        <pc:sldMkLst>
          <pc:docMk/>
          <pc:sldMk cId="2420157193" sldId="653"/>
        </pc:sldMkLst>
        <pc:spChg chg="mod">
          <ac:chgData name="Mignolli, Valentina" userId="739e88f1-ce95-48b8-a5e2-7e4a8b71aa2c" providerId="ADAL" clId="{DE8CDC7D-0D84-4BE9-B98A-76771A275937}" dt="2023-09-26T14:01:33.753" v="86"/>
          <ac:spMkLst>
            <pc:docMk/>
            <pc:sldMk cId="2420157193" sldId="653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DE8CDC7D-0D84-4BE9-B98A-76771A275937}" dt="2023-09-26T14:01:44.601" v="87"/>
        <pc:sldMkLst>
          <pc:docMk/>
          <pc:sldMk cId="595133007" sldId="654"/>
        </pc:sldMkLst>
        <pc:spChg chg="mod">
          <ac:chgData name="Mignolli, Valentina" userId="739e88f1-ce95-48b8-a5e2-7e4a8b71aa2c" providerId="ADAL" clId="{DE8CDC7D-0D84-4BE9-B98A-76771A275937}" dt="2023-09-26T14:01:44.601" v="87"/>
          <ac:spMkLst>
            <pc:docMk/>
            <pc:sldMk cId="595133007" sldId="654"/>
            <ac:spMk id="5" creationId="{87BA0B9B-2678-AB2F-CEAF-E40F8AB114D8}"/>
          </ac:spMkLst>
        </pc:spChg>
      </pc:sldChg>
      <pc:sldChg chg="modSp mod modNotesTx">
        <pc:chgData name="Mignolli, Valentina" userId="739e88f1-ce95-48b8-a5e2-7e4a8b71aa2c" providerId="ADAL" clId="{DE8CDC7D-0D84-4BE9-B98A-76771A275937}" dt="2023-09-26T14:05:35.752" v="103"/>
        <pc:sldMkLst>
          <pc:docMk/>
          <pc:sldMk cId="3071935929" sldId="659"/>
        </pc:sldMkLst>
        <pc:spChg chg="mod">
          <ac:chgData name="Mignolli, Valentina" userId="739e88f1-ce95-48b8-a5e2-7e4a8b71aa2c" providerId="ADAL" clId="{DE8CDC7D-0D84-4BE9-B98A-76771A275937}" dt="2023-09-26T14:04:09.542" v="96" actId="20577"/>
          <ac:spMkLst>
            <pc:docMk/>
            <pc:sldMk cId="3071935929" sldId="659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DE8CDC7D-0D84-4BE9-B98A-76771A275937}" dt="2023-09-26T14:05:27.608" v="101"/>
        <pc:sldMkLst>
          <pc:docMk/>
          <pc:sldMk cId="3716421272" sldId="660"/>
        </pc:sldMkLst>
        <pc:spChg chg="mod">
          <ac:chgData name="Mignolli, Valentina" userId="739e88f1-ce95-48b8-a5e2-7e4a8b71aa2c" providerId="ADAL" clId="{DE8CDC7D-0D84-4BE9-B98A-76771A275937}" dt="2023-09-26T14:04:53.091" v="98" actId="14100"/>
          <ac:spMkLst>
            <pc:docMk/>
            <pc:sldMk cId="3716421272" sldId="660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DE8CDC7D-0D84-4BE9-B98A-76771A275937}" dt="2023-09-26T14:04:53.752" v="99" actId="1076"/>
          <ac:picMkLst>
            <pc:docMk/>
            <pc:sldMk cId="3716421272" sldId="660"/>
            <ac:picMk id="3" creationId="{601AA91C-F842-6876-0B1A-B17DAC8351C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69EBC-BA0D-4B34-BFBB-42BBF6F412E8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3F661-487A-47D2-AE56-2D4E32A0BB4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456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Le indicazioni dettagliate per trovare i dati e costruire i grafici si trovano nel documento «Spunti per la lettura dei dati INVALSI per Dirigenti e Docenti», parte </a:t>
            </a:r>
            <a:r>
              <a:rPr lang="it-IT" i="1" dirty="0"/>
              <a:t>B. Spunti per la restituzione dei dati INVALSI – </a:t>
            </a:r>
            <a:r>
              <a:rPr lang="it-IT" i="0" dirty="0"/>
              <a:t>Scuola Secondaria di primo grado e parte </a:t>
            </a:r>
            <a:r>
              <a:rPr lang="it-IT" i="1" dirty="0">
                <a:latin typeface="+mn-lt"/>
              </a:rPr>
              <a:t>C. </a:t>
            </a:r>
            <a:r>
              <a:rPr lang="it-IT" sz="1800" b="0" i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Esempi di grafici oltre a quelli proposti da INVALSI .</a:t>
            </a:r>
            <a:endParaRPr lang="it-IT" b="0" i="1" dirty="0">
              <a:latin typeface="+mn-lt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358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7811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66485" y="4815910"/>
            <a:ext cx="5875817" cy="4626244"/>
          </a:xfrm>
        </p:spPr>
        <p:txBody>
          <a:bodyPr/>
          <a:lstStyle/>
          <a:p>
            <a:pPr marL="19050" lv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Domande guida</a:t>
            </a:r>
          </a:p>
          <a:p>
            <a:pPr marL="19050" lv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gli e</a:t>
            </a:r>
            <a:r>
              <a:rPr lang="it-IT" dirty="0"/>
              <a:t>siti degli studenti 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(Italiano, Matematica e Inglese)? </a:t>
            </a:r>
          </a:p>
          <a:p>
            <a:pPr marL="19050" lv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827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gli e</a:t>
            </a:r>
            <a:r>
              <a:rPr lang="it-IT" dirty="0"/>
              <a:t>siti degli studenti 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(Italiano, Matematica e Inglese)? </a:t>
            </a:r>
          </a:p>
          <a:p>
            <a:pPr marL="19050" lv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785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gli e</a:t>
            </a:r>
            <a:r>
              <a:rPr lang="it-IT" dirty="0"/>
              <a:t>siti degli studenti 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(Italiano, Matematica e Inglese)? </a:t>
            </a:r>
          </a:p>
          <a:p>
            <a:pPr marL="19050" lv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9557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(livello 3) di adeguatezza nei livelli di apprendimento? 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(v. Rilevazioni nazionali – Distribuzione degli studenti nei livelli di apprendimento,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Tavola 1A</a:t>
            </a:r>
            <a:r>
              <a:rPr lang="it-IT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319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(livello 3) di adeguatezza nei livelli di apprendimento? 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(v. Rilevazioni nazionali – Distribuzione degli studenti nei livelli di apprendimento,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Tavola 1B</a:t>
            </a:r>
            <a:r>
              <a:rPr lang="it-IT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577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B2)?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2710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</a:rPr>
              <a:t>I dati riportati in questa tavola sintetizzano i risultati esplorati nelle due tavole precedenti e consentono di confrontare congiuntamente, unicamente a livello di scuola e non di singola classe, i livelli di competenza raggiunti in Italiano e Matematica. La situazione auspicabile sta nell’avere più studenti nei riquadri che incrociano i livelli 4 o 5 in entrambe le prove e meno in quelli che incrociano i livelli 1 o 2 </a:t>
            </a:r>
            <a:r>
              <a:rPr lang="it-IT">
                <a:effectLst/>
                <a:latin typeface="Arial" panose="020B0604020202020204" pitchFamily="34" charset="0"/>
              </a:rPr>
              <a:t>in entrambe le prove.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 alunni sono compresi nei riquadri che incrociano i livelli 1 o 2 della tabella sia di Italiano che di Matematica? 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Complessivamente nella scuola qual è la percentuale di allievi al di sotto del livello 3 sia in Italiano che in Matematica?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254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regolarità,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9222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ESCS. regolarità,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6080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6359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regolarità,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0890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86724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4303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2" y="4784070"/>
            <a:ext cx="5961061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tre anni delle varie prove? Si intravede una tendenza?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5231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2" y="4784070"/>
            <a:ext cx="5961061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tre anni delle varie prove? Si intravede una tendenza? 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(v. Rilevazioni nazionali –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Andamento negli ultimi anni scolastici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Tavole 8A, 8B, 8C, 8D)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it-IT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65832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tre anni delle varie prove? Si intravede una tendenza? 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(v. Rilevazioni nazionali – </a:t>
            </a:r>
            <a:r>
              <a:rPr lang="it-IT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Andamento negli ultimi anni scolastici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Tavole 8A, 8B, 8C, 8D)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70859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3948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0822" y="5201015"/>
            <a:ext cx="5918286" cy="4255376"/>
          </a:xfrm>
        </p:spPr>
        <p:txBody>
          <a:bodyPr/>
          <a:lstStyle/>
          <a:p>
            <a:pPr marL="19050" lv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Domande guida</a:t>
            </a:r>
          </a:p>
          <a:p>
            <a:pPr marL="19050" lv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gli e</a:t>
            </a:r>
            <a:r>
              <a:rPr lang="it-IT" dirty="0"/>
              <a:t>siti degli studenti 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(Italiano, Matematica e Inglese)?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82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gli e</a:t>
            </a:r>
            <a:r>
              <a:rPr lang="it-IT" dirty="0"/>
              <a:t>siti degli studenti nella stessa scala del rapporto nazionale?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della Provincia, del Nord est e dell’Italia?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 (Italiano e Matematica)?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785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3)?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319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3)?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577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</a:rPr>
              <a:t>I dati riportati in questa tavola sintetizzano i risultati esplorati nelle due tavole precedenti e consentono di confrontare congiuntamente, unicamente a livello di scuola e non di singola classe, i livelli di competenza raggiunti in Italiano e Matematica. La situazione auspicabile sta nell’avere più studenti nei riquadri che incrociano i livelli 4 o 5 in entrambe le prove e meno in quelli che incrociano i livelli 1 o 2 in entrambe le prove.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 alunni sono compresi nei riquadri che incrociano i livelli 1 o 2 della tabella sia in Italiano che in Matematica? </a:t>
            </a:r>
          </a:p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Complessivamente nella scuola qual è la percentuale di allievi al di sotto del livello 3 sia in Italiano che in Matematica?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254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9222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608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225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772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58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095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793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366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894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114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96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986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474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6F79-66C2-4AD0-B13D-2C51573C6101}" type="datetimeFigureOut">
              <a:rPr lang="it-IT" smtClean="0"/>
              <a:t>26/09/2023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08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F49BEEB-D469-47F3-9F6B-FC1F808A331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itolo 5">
            <a:extLst>
              <a:ext uri="{FF2B5EF4-FFF2-40B4-BE49-F238E27FC236}">
                <a16:creationId xmlns:a16="http://schemas.microsoft.com/office/drawing/2014/main" id="{EC4B9D8A-4BC0-4C2D-9719-A5FF8F7D9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RAPPORTO</a:t>
            </a:r>
            <a:br>
              <a:rPr lang="it-IT" dirty="0"/>
            </a:br>
            <a:r>
              <a:rPr lang="it-IT" dirty="0"/>
              <a:t>PROVE INVALSI 2023</a:t>
            </a:r>
          </a:p>
        </p:txBody>
      </p:sp>
      <p:sp>
        <p:nvSpPr>
          <p:cNvPr id="8" name="Sottotitolo 7">
            <a:extLst>
              <a:ext uri="{FF2B5EF4-FFF2-40B4-BE49-F238E27FC236}">
                <a16:creationId xmlns:a16="http://schemas.microsoft.com/office/drawing/2014/main" id="{1BF22EB6-CBF4-482F-A7C2-2883AA283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Scuola secondaria di secondo grado</a:t>
            </a:r>
          </a:p>
          <a:p>
            <a:r>
              <a:rPr lang="it-IT" dirty="0"/>
              <a:t>Nome Istituzione scolastica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79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 descr="Immagine che contiene cielo, testo, mappa&#10;&#10;Descrizione generata automaticamente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689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" name="Rectangle 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B07CC5-D943-4000-84CE-90D08DB3D59E}"/>
              </a:ext>
            </a:extLst>
          </p:cNvPr>
          <p:cNvSpPr txBox="1"/>
          <p:nvPr/>
        </p:nvSpPr>
        <p:spPr>
          <a:xfrm>
            <a:off x="122664" y="2434201"/>
            <a:ext cx="9669642" cy="99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Restituzione</a:t>
            </a:r>
            <a:r>
              <a:rPr lang="en-US" sz="2800" dirty="0"/>
              <a:t> </a:t>
            </a:r>
            <a:r>
              <a:rPr lang="en-US" sz="2800" dirty="0" err="1"/>
              <a:t>dati</a:t>
            </a:r>
            <a:r>
              <a:rPr lang="en-US" sz="2800" dirty="0"/>
              <a:t>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Secondaria</a:t>
            </a:r>
            <a:r>
              <a:rPr lang="en-US" sz="2800" dirty="0"/>
              <a:t> di secondo </a:t>
            </a:r>
            <a:r>
              <a:rPr lang="en-US" sz="2800" dirty="0" err="1"/>
              <a:t>grado</a:t>
            </a:r>
            <a:r>
              <a:rPr lang="en-US" sz="2800" dirty="0"/>
              <a:t> - Ultimo anno</a:t>
            </a:r>
          </a:p>
        </p:txBody>
      </p:sp>
    </p:spTree>
    <p:extLst>
      <p:ext uri="{BB962C8B-B14F-4D97-AF65-F5344CB8AC3E}">
        <p14:creationId xmlns:p14="http://schemas.microsoft.com/office/powerpoint/2010/main" val="288883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quinte - Italiano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3" y="2177599"/>
            <a:ext cx="349346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  <a:r>
              <a:rPr lang="it-IT" i="1" dirty="0"/>
              <a:t> </a:t>
            </a:r>
            <a:r>
              <a:rPr lang="it-IT" dirty="0"/>
              <a:t>Punteggi generali </a:t>
            </a:r>
          </a:p>
          <a:p>
            <a:r>
              <a:rPr lang="it-IT" i="1" dirty="0"/>
              <a:t>- Tavola 7A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75937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quinte - Matematica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3351123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</a:t>
            </a:r>
            <a:r>
              <a:rPr lang="it-IT" i="1" dirty="0"/>
              <a:t> </a:t>
            </a:r>
            <a:r>
              <a:rPr lang="it-IT" dirty="0"/>
              <a:t>Rilevazioni nazionali INVALSI</a:t>
            </a:r>
          </a:p>
          <a:p>
            <a:pPr algn="l"/>
            <a:r>
              <a:rPr lang="it-IT" dirty="0"/>
              <a:t>Punteggi generali</a:t>
            </a:r>
            <a:r>
              <a:rPr lang="it-IT" i="1" dirty="0"/>
              <a:t> </a:t>
            </a:r>
          </a:p>
          <a:p>
            <a:pPr algn="l"/>
            <a:r>
              <a:rPr lang="it-IT" i="1" dirty="0"/>
              <a:t>- Tavola 7B Matematica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1094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quinte – Inglese Reading e Listening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1" y="2131561"/>
            <a:ext cx="333508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 Rilevazioni nazionali INVALSI Punteggi generali</a:t>
            </a:r>
          </a:p>
          <a:p>
            <a:pPr marL="285750" indent="-285750" algn="l">
              <a:buFontTx/>
              <a:buChar char="-"/>
            </a:pPr>
            <a:r>
              <a:rPr lang="it-IT" i="1" dirty="0"/>
              <a:t>Tavola 7C Inglese Reading</a:t>
            </a:r>
          </a:p>
          <a:p>
            <a:pPr marL="285750" indent="-285750" algn="l">
              <a:buFontTx/>
              <a:buChar char="-"/>
            </a:pPr>
            <a:r>
              <a:rPr lang="it-IT" i="1" dirty="0"/>
              <a:t>Tavola 7D Inglese Listening)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0433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284200"/>
            <a:ext cx="446707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Italiano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6730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312192"/>
            <a:ext cx="407146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Matematica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8061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Inglese Reading e Listening – Classi quinte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426889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Inglese Reading e Listening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2741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1103373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Risultati a colpo d’occhio – </a:t>
            </a:r>
            <a:r>
              <a:rPr lang="it-IT" sz="2800" b="1"/>
              <a:t>Classi quinte </a:t>
            </a:r>
            <a:r>
              <a:rPr lang="it-IT" sz="2800" b="1" dirty="0"/>
              <a:t>– Incrocio Italiano/Matematica 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1836331"/>
            <a:ext cx="403324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b="0" dirty="0">
                <a:effectLst/>
                <a:latin typeface="Calibri" panose="020F0502020204030204" pitchFamily="34" charset="0"/>
              </a:rPr>
              <a:t>Distribuzione degli studenti nei livelli di apprendimento: incrocio tra materie</a:t>
            </a:r>
          </a:p>
          <a:p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Tavola 2A Italiano/Matematica)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3556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35228" y="-5521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Italiano – Classi quinte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551837"/>
            <a:ext cx="6867374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pag. 11, Distribuzione degli studenti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nei livelli di apprendimento per origine, regolarità, genere, quartili ESCS</a:t>
            </a:r>
            <a:r>
              <a:rPr lang="it-IT" dirty="0"/>
              <a:t>;</a:t>
            </a:r>
          </a:p>
          <a:p>
            <a:r>
              <a:rPr lang="it-IT" dirty="0"/>
              <a:t>pag. 14, figura 3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pag. 14, figura 4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</a:t>
            </a:r>
          </a:p>
          <a:p>
            <a:r>
              <a:rPr lang="it-IT" i="1" dirty="0">
                <a:solidFill>
                  <a:srgbClr val="445468"/>
                </a:solidFill>
              </a:rPr>
              <a:t>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0004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Matematica – Classi quinte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528308"/>
            <a:ext cx="6851046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pag. 11, Distribuzione degli studenti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nei livelli di apprendimento per origine, regolarità, genere, quartili ESCS</a:t>
            </a:r>
            <a:r>
              <a:rPr lang="it-IT" dirty="0"/>
              <a:t>;</a:t>
            </a:r>
          </a:p>
          <a:p>
            <a:r>
              <a:rPr lang="it-IT" dirty="0"/>
              <a:t>pag. 14, figura 3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pag. 14, figura 4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</a:t>
            </a:r>
          </a:p>
          <a:p>
            <a:r>
              <a:rPr lang="it-IT" i="1" dirty="0">
                <a:solidFill>
                  <a:srgbClr val="445468"/>
                </a:solidFill>
              </a:rPr>
              <a:t>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015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cielo, testo, mappa&#10;&#10;Descrizione generata automaticamente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689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B07CC5-D943-4000-84CE-90D08DB3D59E}"/>
              </a:ext>
            </a:extLst>
          </p:cNvPr>
          <p:cNvSpPr txBox="1"/>
          <p:nvPr/>
        </p:nvSpPr>
        <p:spPr>
          <a:xfrm>
            <a:off x="122664" y="2434201"/>
            <a:ext cx="9669642" cy="99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Restituzione</a:t>
            </a:r>
            <a:r>
              <a:rPr lang="en-US" sz="2800" dirty="0"/>
              <a:t> </a:t>
            </a:r>
            <a:r>
              <a:rPr lang="en-US" sz="2800" dirty="0" err="1"/>
              <a:t>dati</a:t>
            </a:r>
            <a:r>
              <a:rPr lang="en-US" sz="2800" dirty="0"/>
              <a:t>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Secondaria</a:t>
            </a:r>
            <a:r>
              <a:rPr lang="en-US" sz="2800" dirty="0"/>
              <a:t> di secondo </a:t>
            </a:r>
            <a:r>
              <a:rPr lang="en-US" sz="2800" dirty="0" err="1"/>
              <a:t>grado</a:t>
            </a:r>
            <a:r>
              <a:rPr lang="en-US" sz="2800" dirty="0"/>
              <a:t> - Secondo anno</a:t>
            </a:r>
          </a:p>
        </p:txBody>
      </p:sp>
    </p:spTree>
    <p:extLst>
      <p:ext uri="{BB962C8B-B14F-4D97-AF65-F5344CB8AC3E}">
        <p14:creationId xmlns:p14="http://schemas.microsoft.com/office/powerpoint/2010/main" val="3412455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2" y="599272"/>
            <a:ext cx="10035118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Inglese Reading/Listening – Classi quinte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2" y="2966033"/>
            <a:ext cx="6867375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pag. 11, Distribuzione degli studenti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nei livelli di apprendimento per origine, regolarità, genere, quartili ESCS</a:t>
            </a:r>
            <a:r>
              <a:rPr lang="it-IT" dirty="0"/>
              <a:t>;</a:t>
            </a:r>
          </a:p>
          <a:p>
            <a:r>
              <a:rPr lang="it-IT" dirty="0"/>
              <a:t>pag. 14, figura 3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pag. 14, figura 4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</a:t>
            </a:r>
          </a:p>
          <a:p>
            <a:r>
              <a:rPr lang="it-IT" i="1" dirty="0">
                <a:solidFill>
                  <a:srgbClr val="445468"/>
                </a:solidFill>
              </a:rPr>
              <a:t>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5133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146048"/>
            <a:ext cx="350999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Effetto scuola</a:t>
            </a:r>
          </a:p>
          <a:p>
            <a:r>
              <a:rPr lang="it-IT" dirty="0"/>
              <a:t>- </a:t>
            </a:r>
            <a:r>
              <a:rPr lang="it-IT" i="1" dirty="0"/>
              <a:t>Tavola 9A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787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078378"/>
            <a:ext cx="365437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Effetto scuola</a:t>
            </a:r>
          </a:p>
          <a:p>
            <a:r>
              <a:rPr lang="it-IT" dirty="0"/>
              <a:t>- </a:t>
            </a:r>
            <a:r>
              <a:rPr lang="it-IT" i="1" dirty="0"/>
              <a:t>Tavola 9A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7447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quinte – 1/3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4" y="2279042"/>
            <a:ext cx="6098115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pag. 8,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Andamento negli ultimi anni scolastici;</a:t>
            </a:r>
            <a:endParaRPr lang="it-IT" dirty="0"/>
          </a:p>
          <a:p>
            <a:r>
              <a:rPr lang="it-IT" dirty="0"/>
              <a:t>pag. 13, figura 2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delle singole prove negli anni</a:t>
            </a: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343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terze – 2/3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361338"/>
            <a:ext cx="6936317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pag. 8,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Andamento negli ultimi anni scolastici</a:t>
            </a:r>
            <a:r>
              <a:rPr lang="it-IT" dirty="0"/>
              <a:t>;</a:t>
            </a:r>
          </a:p>
          <a:p>
            <a:r>
              <a:rPr lang="it-IT" dirty="0"/>
              <a:t>pag. 15, figura 5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</a:t>
            </a:r>
            <a:r>
              <a:rPr lang="it-IT" i="1" dirty="0">
                <a:solidFill>
                  <a:srgbClr val="445468"/>
                </a:solidFill>
                <a:latin typeface="Calibri" panose="020F0502020204030204" pitchFamily="34" charset="0"/>
              </a:rPr>
              <a:t>negli anni degli studenti nei livelli di competenza, per ogni singola prova</a:t>
            </a:r>
            <a:endParaRPr lang="it-IT" sz="1800" b="0" i="1" dirty="0">
              <a:solidFill>
                <a:srgbClr val="445468"/>
              </a:solidFill>
              <a:effectLst/>
              <a:latin typeface="Calibri" panose="020F0502020204030204" pitchFamily="34" charset="0"/>
            </a:endParaRP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935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18899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terze – 3/3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361338"/>
            <a:ext cx="6872818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</a:t>
            </a:r>
          </a:p>
          <a:p>
            <a:r>
              <a:rPr lang="it-IT" dirty="0"/>
              <a:t>pag. 8,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Andamento negli ultimi anni scolastici</a:t>
            </a:r>
            <a:r>
              <a:rPr lang="it-IT" dirty="0"/>
              <a:t>;</a:t>
            </a:r>
          </a:p>
          <a:p>
            <a:r>
              <a:rPr lang="it-IT" dirty="0"/>
              <a:t>pag. 15, figura 6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negli anni </a:t>
            </a:r>
            <a:r>
              <a:rPr lang="it-IT" i="1" dirty="0">
                <a:solidFill>
                  <a:srgbClr val="445468"/>
                </a:solidFill>
                <a:latin typeface="Calibri" panose="020F0502020204030204" pitchFamily="34" charset="0"/>
              </a:rPr>
              <a:t>della distribuzione degli studenti nei livelli di competenza,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per ogni singola prova</a:t>
            </a: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6421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magine 68">
            <a:extLst>
              <a:ext uri="{FF2B5EF4-FFF2-40B4-BE49-F238E27FC236}">
                <a16:creationId xmlns:a16="http://schemas.microsoft.com/office/drawing/2014/main" id="{C28CD09F-A338-4488-8BD0-B8CD529AE8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1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72" name="Immagine 71">
            <a:extLst>
              <a:ext uri="{FF2B5EF4-FFF2-40B4-BE49-F238E27FC236}">
                <a16:creationId xmlns:a16="http://schemas.microsoft.com/office/drawing/2014/main" id="{6A31A7E3-4995-4D76-887A-667601EEE6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338329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D4FDB9C-B684-4FDA-BAFA-5B5A94B06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pPr algn="l"/>
            <a:r>
              <a:rPr lang="it-IT" sz="5400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87556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seconde - Italiano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3" y="2177599"/>
            <a:ext cx="349346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  <a:r>
              <a:rPr lang="it-IT" i="1" dirty="0"/>
              <a:t> </a:t>
            </a:r>
            <a:r>
              <a:rPr lang="it-IT" dirty="0"/>
              <a:t>Punteggi generali </a:t>
            </a:r>
          </a:p>
          <a:p>
            <a:r>
              <a:rPr lang="it-IT" i="1" dirty="0"/>
              <a:t>- Tavola 7A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028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seconde - Matematica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3351123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</a:t>
            </a:r>
            <a:r>
              <a:rPr lang="it-IT" i="1" dirty="0"/>
              <a:t> </a:t>
            </a:r>
            <a:r>
              <a:rPr lang="it-IT" dirty="0"/>
              <a:t>Rilevazioni nazionali INVALSI</a:t>
            </a:r>
          </a:p>
          <a:p>
            <a:pPr algn="l"/>
            <a:r>
              <a:rPr lang="it-IT" dirty="0"/>
              <a:t>Punteggi generali</a:t>
            </a:r>
            <a:r>
              <a:rPr lang="it-IT" i="1" dirty="0"/>
              <a:t> </a:t>
            </a:r>
          </a:p>
          <a:p>
            <a:pPr algn="l"/>
            <a:r>
              <a:rPr lang="it-IT" i="1" dirty="0"/>
              <a:t>- Tavola 7B Matematica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872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seconde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284200"/>
            <a:ext cx="446707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Italiano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14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seconde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312192"/>
            <a:ext cx="407146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Matematica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03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1103373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Risultati a colpo d’occhio – Classi seconde – Incrocio Italiano/Matematica 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1836331"/>
            <a:ext cx="403324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b="0" dirty="0">
                <a:effectLst/>
                <a:latin typeface="Calibri" panose="020F0502020204030204" pitchFamily="34" charset="0"/>
              </a:rPr>
              <a:t>Distribuzione degli studenti nei livelli di apprendimento: incrocio tra materie</a:t>
            </a:r>
          </a:p>
          <a:p>
            <a:r>
              <a:rPr lang="it-IT" b="0" i="1" dirty="0">
                <a:effectLst/>
                <a:latin typeface="Calibri" panose="020F0502020204030204" pitchFamily="34" charset="0"/>
              </a:rPr>
              <a:t>Tavola 2A </a:t>
            </a:r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Italiano/Matematica)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23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18899" y="-80683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Italiano – Classi seconde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551837"/>
            <a:ext cx="6932688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pag. 11, Distribuzione degli studenti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nei livelli di apprendimento per origine, regolarità, genere, quartili ESCS</a:t>
            </a:r>
            <a:r>
              <a:rPr lang="it-IT" dirty="0"/>
              <a:t>;</a:t>
            </a:r>
          </a:p>
          <a:p>
            <a:r>
              <a:rPr lang="it-IT" dirty="0"/>
              <a:t>pag. 14, figura 3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pag. 14, figura 4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</a:t>
            </a:r>
          </a:p>
          <a:p>
            <a:r>
              <a:rPr lang="it-IT" i="1" dirty="0">
                <a:solidFill>
                  <a:srgbClr val="445468"/>
                </a:solidFill>
              </a:rPr>
              <a:t>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035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Matematica – Classi seconde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365248"/>
            <a:ext cx="7008453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pag. 11, Distribuzione degli studenti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nei livelli di apprendimento per origine, regolarità, genere, quartili ESCS</a:t>
            </a:r>
            <a:r>
              <a:rPr lang="it-IT" dirty="0"/>
              <a:t>;</a:t>
            </a:r>
          </a:p>
          <a:p>
            <a:r>
              <a:rPr lang="it-IT" dirty="0"/>
              <a:t>pag. 14, figura 3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pag. 14, figura 4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</a:t>
            </a:r>
          </a:p>
          <a:p>
            <a:r>
              <a:rPr lang="it-IT" i="1" dirty="0">
                <a:solidFill>
                  <a:srgbClr val="445468"/>
                </a:solidFill>
              </a:rPr>
              <a:t>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816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2476</Words>
  <Application>Microsoft Office PowerPoint</Application>
  <PresentationFormat>Widescreen</PresentationFormat>
  <Paragraphs>199</Paragraphs>
  <Slides>26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RAPPORTO PROVE INVALSI 2023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Mignolli, Valentina</dc:creator>
  <cp:lastModifiedBy>Mignolli, Valentina</cp:lastModifiedBy>
  <cp:revision>13</cp:revision>
  <cp:lastPrinted>2022-09-20T10:38:01Z</cp:lastPrinted>
  <dcterms:created xsi:type="dcterms:W3CDTF">2022-09-19T09:56:23Z</dcterms:created>
  <dcterms:modified xsi:type="dcterms:W3CDTF">2023-09-26T14:05:45Z</dcterms:modified>
</cp:coreProperties>
</file>